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2" r:id="rId1"/>
    <p:sldMasterId id="2147483805" r:id="rId2"/>
  </p:sldMasterIdLst>
  <p:notesMasterIdLst>
    <p:notesMasterId r:id="rId15"/>
  </p:notesMasterIdLst>
  <p:sldIdLst>
    <p:sldId id="256" r:id="rId3"/>
    <p:sldId id="270" r:id="rId4"/>
    <p:sldId id="265" r:id="rId5"/>
    <p:sldId id="267" r:id="rId6"/>
    <p:sldId id="266" r:id="rId7"/>
    <p:sldId id="269" r:id="rId8"/>
    <p:sldId id="272" r:id="rId9"/>
    <p:sldId id="264" r:id="rId10"/>
    <p:sldId id="260" r:id="rId11"/>
    <p:sldId id="262" r:id="rId12"/>
    <p:sldId id="279" r:id="rId13"/>
    <p:sldId id="280" r:id="rId14"/>
  </p:sldIdLst>
  <p:sldSz cx="12192000" cy="6858000"/>
  <p:notesSz cx="6858000" cy="9144000"/>
  <p:defaultTextStyle>
    <a:defPPr>
      <a:defRPr lang="zh-H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DA9B7"/>
    <a:srgbClr val="DFCFD0"/>
    <a:srgbClr val="7D8B72"/>
    <a:srgbClr val="9FA9B8"/>
    <a:srgbClr val="C5915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7287BD3-DA14-EB45-3863-4324C9EA3207}" v="22" dt="2021-12-18T14:13:24.308"/>
    <p1510:client id="{3834BF16-49CC-49F3-85D8-6809146D5797}" v="536" dt="2021-12-18T16:08:18.975"/>
    <p1510:client id="{430E626B-F60B-4A02-8085-1AB761474B52}" v="1" dt="2021-12-19T01:44:27.366"/>
    <p1510:client id="{4CDB025F-45FC-5B54-571F-46E071F561D5}" v="74" dt="2021-12-19T01:41:15.340"/>
  </p1510:revLst>
</p1510:revInfo>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2" d="100"/>
          <a:sy n="92" d="100"/>
        </p:scale>
        <p:origin x="312"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21" Type="http://schemas.microsoft.com/office/2015/10/relationships/revisionInfo" Target="revisionInfo.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M, HooYan [Student]" userId="e8601b6f-84c2-4e85-8596-7b1cb474b67b" providerId="ADAL" clId="{4F502623-9E8A-3C47-9968-4CBD4ADF9A2C}"/>
    <pc:docChg chg="undo redo custSel addSld delSld modSld addMainMaster delMainMaster">
      <pc:chgData name="LAM, HooYan [Student]" userId="e8601b6f-84c2-4e85-8596-7b1cb474b67b" providerId="ADAL" clId="{4F502623-9E8A-3C47-9968-4CBD4ADF9A2C}" dt="2021-12-16T08:33:22.182" v="1299" actId="14100"/>
      <pc:docMkLst>
        <pc:docMk/>
      </pc:docMkLst>
      <pc:sldChg chg="addSp delSp modSp mod modMedia setBg modClrScheme delDesignElem chgLayout">
        <pc:chgData name="LAM, HooYan [Student]" userId="e8601b6f-84c2-4e85-8596-7b1cb474b67b" providerId="ADAL" clId="{4F502623-9E8A-3C47-9968-4CBD4ADF9A2C}" dt="2021-12-15T14:23:30.555" v="611"/>
        <pc:sldMkLst>
          <pc:docMk/>
          <pc:sldMk cId="3677160308" sldId="256"/>
        </pc:sldMkLst>
        <pc:spChg chg="mod">
          <ac:chgData name="LAM, HooYan [Student]" userId="e8601b6f-84c2-4e85-8596-7b1cb474b67b" providerId="ADAL" clId="{4F502623-9E8A-3C47-9968-4CBD4ADF9A2C}" dt="2021-12-15T08:46:31.023" v="4" actId="962"/>
          <ac:spMkLst>
            <pc:docMk/>
            <pc:sldMk cId="3677160308" sldId="256"/>
            <ac:spMk id="2" creationId="{342C1C95-6AD0-E945-8E94-33F5091BA074}"/>
          </ac:spMkLst>
        </pc:spChg>
        <pc:spChg chg="mod">
          <ac:chgData name="LAM, HooYan [Student]" userId="e8601b6f-84c2-4e85-8596-7b1cb474b67b" providerId="ADAL" clId="{4F502623-9E8A-3C47-9968-4CBD4ADF9A2C}" dt="2021-12-15T08:46:16.991" v="0" actId="26606"/>
          <ac:spMkLst>
            <pc:docMk/>
            <pc:sldMk cId="3677160308" sldId="256"/>
            <ac:spMk id="3" creationId="{D4801443-9DB4-ED43-A9A5-3EA8E2F637AA}"/>
          </ac:spMkLst>
        </pc:spChg>
        <pc:spChg chg="add del">
          <ac:chgData name="LAM, HooYan [Student]" userId="e8601b6f-84c2-4e85-8596-7b1cb474b67b" providerId="ADAL" clId="{4F502623-9E8A-3C47-9968-4CBD4ADF9A2C}" dt="2021-12-15T14:23:30.555" v="611"/>
          <ac:spMkLst>
            <pc:docMk/>
            <pc:sldMk cId="3677160308" sldId="256"/>
            <ac:spMk id="9" creationId="{E2748806-3AF5-4078-830A-C1F26BF1B200}"/>
          </ac:spMkLst>
        </pc:spChg>
        <pc:spChg chg="add del">
          <ac:chgData name="LAM, HooYan [Student]" userId="e8601b6f-84c2-4e85-8596-7b1cb474b67b" providerId="ADAL" clId="{4F502623-9E8A-3C47-9968-4CBD4ADF9A2C}" dt="2021-12-15T14:23:30.555" v="611"/>
          <ac:spMkLst>
            <pc:docMk/>
            <pc:sldMk cId="3677160308" sldId="256"/>
            <ac:spMk id="11" creationId="{36C5C053-F6BB-464B-BDD2-9D811A2494A2}"/>
          </ac:spMkLst>
        </pc:spChg>
        <pc:spChg chg="add del">
          <ac:chgData name="LAM, HooYan [Student]" userId="e8601b6f-84c2-4e85-8596-7b1cb474b67b" providerId="ADAL" clId="{4F502623-9E8A-3C47-9968-4CBD4ADF9A2C}" dt="2021-12-15T14:23:30.555" v="611"/>
          <ac:spMkLst>
            <pc:docMk/>
            <pc:sldMk cId="3677160308" sldId="256"/>
            <ac:spMk id="13" creationId="{8315D1CC-8D02-4016-AD7A-097E77AAE387}"/>
          </ac:spMkLst>
        </pc:spChg>
        <pc:spChg chg="add del">
          <ac:chgData name="LAM, HooYan [Student]" userId="e8601b6f-84c2-4e85-8596-7b1cb474b67b" providerId="ADAL" clId="{4F502623-9E8A-3C47-9968-4CBD4ADF9A2C}" dt="2021-12-15T14:23:30.555" v="611"/>
          <ac:spMkLst>
            <pc:docMk/>
            <pc:sldMk cId="3677160308" sldId="256"/>
            <ac:spMk id="15" creationId="{1CB84D5D-9C64-4481-B8AD-C109F7DB3FC6}"/>
          </ac:spMkLst>
        </pc:spChg>
        <pc:spChg chg="add del">
          <ac:chgData name="LAM, HooYan [Student]" userId="e8601b6f-84c2-4e85-8596-7b1cb474b67b" providerId="ADAL" clId="{4F502623-9E8A-3C47-9968-4CBD4ADF9A2C}" dt="2021-12-15T14:23:30.555" v="611"/>
          <ac:spMkLst>
            <pc:docMk/>
            <pc:sldMk cId="3677160308" sldId="256"/>
            <ac:spMk id="17" creationId="{01A9D26D-082A-4101-8D75-863B7B7AB81D}"/>
          </ac:spMkLst>
        </pc:spChg>
        <pc:spChg chg="add del">
          <ac:chgData name="LAM, HooYan [Student]" userId="e8601b6f-84c2-4e85-8596-7b1cb474b67b" providerId="ADAL" clId="{4F502623-9E8A-3C47-9968-4CBD4ADF9A2C}" dt="2021-12-15T14:23:30.555" v="611"/>
          <ac:spMkLst>
            <pc:docMk/>
            <pc:sldMk cId="3677160308" sldId="256"/>
            <ac:spMk id="19" creationId="{A0FE0BA4-FE6E-4B91-9A1B-E373720BD3D5}"/>
          </ac:spMkLst>
        </pc:spChg>
        <pc:spChg chg="add del">
          <ac:chgData name="LAM, HooYan [Student]" userId="e8601b6f-84c2-4e85-8596-7b1cb474b67b" providerId="ADAL" clId="{4F502623-9E8A-3C47-9968-4CBD4ADF9A2C}" dt="2021-12-15T14:23:30.555" v="611"/>
          <ac:spMkLst>
            <pc:docMk/>
            <pc:sldMk cId="3677160308" sldId="256"/>
            <ac:spMk id="21" creationId="{80E6F154-6DA5-4544-8945-8AF8DE20A63E}"/>
          </ac:spMkLst>
        </pc:spChg>
        <pc:spChg chg="add del">
          <ac:chgData name="LAM, HooYan [Student]" userId="e8601b6f-84c2-4e85-8596-7b1cb474b67b" providerId="ADAL" clId="{4F502623-9E8A-3C47-9968-4CBD4ADF9A2C}" dt="2021-12-15T14:23:30.555" v="611"/>
          <ac:spMkLst>
            <pc:docMk/>
            <pc:sldMk cId="3677160308" sldId="256"/>
            <ac:spMk id="23" creationId="{85558ED7-8ED9-4B7F-8138-C5B8A0EC1937}"/>
          </ac:spMkLst>
        </pc:spChg>
        <pc:spChg chg="add del">
          <ac:chgData name="LAM, HooYan [Student]" userId="e8601b6f-84c2-4e85-8596-7b1cb474b67b" providerId="ADAL" clId="{4F502623-9E8A-3C47-9968-4CBD4ADF9A2C}" dt="2021-12-15T14:23:30.555" v="611"/>
          <ac:spMkLst>
            <pc:docMk/>
            <pc:sldMk cId="3677160308" sldId="256"/>
            <ac:spMk id="25" creationId="{13E9F88F-5950-42B0-B9A3-898F91835B3F}"/>
          </ac:spMkLst>
        </pc:spChg>
        <pc:spChg chg="add del">
          <ac:chgData name="LAM, HooYan [Student]" userId="e8601b6f-84c2-4e85-8596-7b1cb474b67b" providerId="ADAL" clId="{4F502623-9E8A-3C47-9968-4CBD4ADF9A2C}" dt="2021-12-15T14:23:30.555" v="611"/>
          <ac:spMkLst>
            <pc:docMk/>
            <pc:sldMk cId="3677160308" sldId="256"/>
            <ac:spMk id="27" creationId="{34FBEBF3-C941-4CB0-8AC2-3B50E1371BBF}"/>
          </ac:spMkLst>
        </pc:spChg>
        <pc:picChg chg="add mod">
          <ac:chgData name="LAM, HooYan [Student]" userId="e8601b6f-84c2-4e85-8596-7b1cb474b67b" providerId="ADAL" clId="{4F502623-9E8A-3C47-9968-4CBD4ADF9A2C}" dt="2021-12-15T08:46:31.020" v="3" actId="27614"/>
          <ac:picMkLst>
            <pc:docMk/>
            <pc:sldMk cId="3677160308" sldId="256"/>
            <ac:picMk id="4" creationId="{9BAF3AF8-B7A5-4356-AD4D-61A0B2404E85}"/>
          </ac:picMkLst>
        </pc:picChg>
      </pc:sldChg>
      <pc:sldChg chg="modSp">
        <pc:chgData name="LAM, HooYan [Student]" userId="e8601b6f-84c2-4e85-8596-7b1cb474b67b" providerId="ADAL" clId="{4F502623-9E8A-3C47-9968-4CBD4ADF9A2C}" dt="2021-12-15T14:25:11.277" v="617"/>
        <pc:sldMkLst>
          <pc:docMk/>
          <pc:sldMk cId="1762254761" sldId="257"/>
        </pc:sldMkLst>
        <pc:spChg chg="mod">
          <ac:chgData name="LAM, HooYan [Student]" userId="e8601b6f-84c2-4e85-8596-7b1cb474b67b" providerId="ADAL" clId="{4F502623-9E8A-3C47-9968-4CBD4ADF9A2C}" dt="2021-12-15T14:25:11.277" v="617"/>
          <ac:spMkLst>
            <pc:docMk/>
            <pc:sldMk cId="1762254761" sldId="257"/>
            <ac:spMk id="2" creationId="{73ACCDBB-82FD-4604-829B-728ED5E0A176}"/>
          </ac:spMkLst>
        </pc:spChg>
        <pc:spChg chg="mod">
          <ac:chgData name="LAM, HooYan [Student]" userId="e8601b6f-84c2-4e85-8596-7b1cb474b67b" providerId="ADAL" clId="{4F502623-9E8A-3C47-9968-4CBD4ADF9A2C}" dt="2021-12-15T14:25:11.277" v="617"/>
          <ac:spMkLst>
            <pc:docMk/>
            <pc:sldMk cId="1762254761" sldId="257"/>
            <ac:spMk id="3" creationId="{CDC9E074-FC0B-4348-A70D-2235B93DB954}"/>
          </ac:spMkLst>
        </pc:spChg>
      </pc:sldChg>
      <pc:sldChg chg="addSp delSp modSp new mod setBg delDesignElem">
        <pc:chgData name="LAM, HooYan [Student]" userId="e8601b6f-84c2-4e85-8596-7b1cb474b67b" providerId="ADAL" clId="{4F502623-9E8A-3C47-9968-4CBD4ADF9A2C}" dt="2021-12-15T15:42:41.021" v="1074"/>
        <pc:sldMkLst>
          <pc:docMk/>
          <pc:sldMk cId="621999103" sldId="258"/>
        </pc:sldMkLst>
        <pc:spChg chg="mod">
          <ac:chgData name="LAM, HooYan [Student]" userId="e8601b6f-84c2-4e85-8596-7b1cb474b67b" providerId="ADAL" clId="{4F502623-9E8A-3C47-9968-4CBD4ADF9A2C}" dt="2021-12-15T14:24:51.074" v="615" actId="1076"/>
          <ac:spMkLst>
            <pc:docMk/>
            <pc:sldMk cId="621999103" sldId="258"/>
            <ac:spMk id="2" creationId="{C9D35779-D88A-7E4C-8155-8AF473305F72}"/>
          </ac:spMkLst>
        </pc:spChg>
        <pc:spChg chg="del">
          <ac:chgData name="LAM, HooYan [Student]" userId="e8601b6f-84c2-4e85-8596-7b1cb474b67b" providerId="ADAL" clId="{4F502623-9E8A-3C47-9968-4CBD4ADF9A2C}" dt="2021-12-15T09:13:09.693" v="82" actId="26606"/>
          <ac:spMkLst>
            <pc:docMk/>
            <pc:sldMk cId="621999103" sldId="258"/>
            <ac:spMk id="3" creationId="{B3277693-ACBB-C445-9C14-872DE96357FE}"/>
          </ac:spMkLst>
        </pc:spChg>
        <pc:spChg chg="add del mod">
          <ac:chgData name="LAM, HooYan [Student]" userId="e8601b6f-84c2-4e85-8596-7b1cb474b67b" providerId="ADAL" clId="{4F502623-9E8A-3C47-9968-4CBD4ADF9A2C}" dt="2021-12-15T09:36:35.899" v="112"/>
          <ac:spMkLst>
            <pc:docMk/>
            <pc:sldMk cId="621999103" sldId="258"/>
            <ac:spMk id="5" creationId="{9D64EBFA-931F-DB42-947A-8B2AFE838A5C}"/>
          </ac:spMkLst>
        </pc:spChg>
        <pc:spChg chg="add del mod">
          <ac:chgData name="LAM, HooYan [Student]" userId="e8601b6f-84c2-4e85-8596-7b1cb474b67b" providerId="ADAL" clId="{4F502623-9E8A-3C47-9968-4CBD4ADF9A2C}" dt="2021-12-15T10:04:45.241" v="115"/>
          <ac:spMkLst>
            <pc:docMk/>
            <pc:sldMk cId="621999103" sldId="258"/>
            <ac:spMk id="6" creationId="{3A51B16A-3EB6-3149-9678-FEF7A4568F94}"/>
          </ac:spMkLst>
        </pc:spChg>
        <pc:spChg chg="add del mod">
          <ac:chgData name="LAM, HooYan [Student]" userId="e8601b6f-84c2-4e85-8596-7b1cb474b67b" providerId="ADAL" clId="{4F502623-9E8A-3C47-9968-4CBD4ADF9A2C}" dt="2021-12-15T13:45:12.552" v="130"/>
          <ac:spMkLst>
            <pc:docMk/>
            <pc:sldMk cId="621999103" sldId="258"/>
            <ac:spMk id="7" creationId="{1D00DA26-F2D6-1B47-8DBA-E3EF66F5B4D1}"/>
          </ac:spMkLst>
        </pc:spChg>
        <pc:spChg chg="add del">
          <ac:chgData name="LAM, HooYan [Student]" userId="e8601b6f-84c2-4e85-8596-7b1cb474b67b" providerId="ADAL" clId="{4F502623-9E8A-3C47-9968-4CBD4ADF9A2C}" dt="2021-12-15T09:14:40.955" v="103" actId="26606"/>
          <ac:spMkLst>
            <pc:docMk/>
            <pc:sldMk cId="621999103" sldId="258"/>
            <ac:spMk id="8" creationId="{99B5B3C5-A599-465B-B2B9-866E8B2087CE}"/>
          </ac:spMkLst>
        </pc:spChg>
        <pc:spChg chg="add mod">
          <ac:chgData name="LAM, HooYan [Student]" userId="e8601b6f-84c2-4e85-8596-7b1cb474b67b" providerId="ADAL" clId="{4F502623-9E8A-3C47-9968-4CBD4ADF9A2C}" dt="2021-12-15T15:42:41.021" v="1074"/>
          <ac:spMkLst>
            <pc:docMk/>
            <pc:sldMk cId="621999103" sldId="258"/>
            <ac:spMk id="9" creationId="{DB8113EE-E90E-FA44-BE1A-73B04B14BA0C}"/>
          </ac:spMkLst>
        </pc:spChg>
        <pc:spChg chg="add del">
          <ac:chgData name="LAM, HooYan [Student]" userId="e8601b6f-84c2-4e85-8596-7b1cb474b67b" providerId="ADAL" clId="{4F502623-9E8A-3C47-9968-4CBD4ADF9A2C}" dt="2021-12-15T09:14:40.955" v="103" actId="26606"/>
          <ac:spMkLst>
            <pc:docMk/>
            <pc:sldMk cId="621999103" sldId="258"/>
            <ac:spMk id="10" creationId="{25C84982-7DD0-43B1-8A2D-BFA4DF1B4E60}"/>
          </ac:spMkLst>
        </pc:spChg>
        <pc:spChg chg="add del">
          <ac:chgData name="LAM, HooYan [Student]" userId="e8601b6f-84c2-4e85-8596-7b1cb474b67b" providerId="ADAL" clId="{4F502623-9E8A-3C47-9968-4CBD4ADF9A2C}" dt="2021-12-15T09:14:40.955" v="103" actId="26606"/>
          <ac:spMkLst>
            <pc:docMk/>
            <pc:sldMk cId="621999103" sldId="258"/>
            <ac:spMk id="29" creationId="{97AB4D1A-6270-4D15-9F1C-349AF05AFAA7}"/>
          </ac:spMkLst>
        </pc:spChg>
        <pc:spChg chg="add del">
          <ac:chgData name="LAM, HooYan [Student]" userId="e8601b6f-84c2-4e85-8596-7b1cb474b67b" providerId="ADAL" clId="{4F502623-9E8A-3C47-9968-4CBD4ADF9A2C}" dt="2021-12-15T09:14:40.955" v="103" actId="26606"/>
          <ac:spMkLst>
            <pc:docMk/>
            <pc:sldMk cId="621999103" sldId="258"/>
            <ac:spMk id="31" creationId="{32553057-9FF3-400D-90FC-4F89773432FA}"/>
          </ac:spMkLst>
        </pc:spChg>
        <pc:spChg chg="add del">
          <ac:chgData name="LAM, HooYan [Student]" userId="e8601b6f-84c2-4e85-8596-7b1cb474b67b" providerId="ADAL" clId="{4F502623-9E8A-3C47-9968-4CBD4ADF9A2C}" dt="2021-12-15T09:14:40.955" v="103" actId="26606"/>
          <ac:spMkLst>
            <pc:docMk/>
            <pc:sldMk cId="621999103" sldId="258"/>
            <ac:spMk id="43" creationId="{5D2FE535-33D9-4D08-9B67-47CF8CC7E774}"/>
          </ac:spMkLst>
        </pc:spChg>
        <pc:spChg chg="add del">
          <ac:chgData name="LAM, HooYan [Student]" userId="e8601b6f-84c2-4e85-8596-7b1cb474b67b" providerId="ADAL" clId="{4F502623-9E8A-3C47-9968-4CBD4ADF9A2C}" dt="2021-12-15T09:14:40.955" v="103" actId="26606"/>
          <ac:spMkLst>
            <pc:docMk/>
            <pc:sldMk cId="621999103" sldId="258"/>
            <ac:spMk id="45" creationId="{1CB206CF-E798-414B-B6B6-2B6E96871694}"/>
          </ac:spMkLst>
        </pc:spChg>
        <pc:spChg chg="add del">
          <ac:chgData name="LAM, HooYan [Student]" userId="e8601b6f-84c2-4e85-8596-7b1cb474b67b" providerId="ADAL" clId="{4F502623-9E8A-3C47-9968-4CBD4ADF9A2C}" dt="2021-12-15T09:14:40.955" v="103" actId="26606"/>
          <ac:spMkLst>
            <pc:docMk/>
            <pc:sldMk cId="621999103" sldId="258"/>
            <ac:spMk id="51" creationId="{11C1B1CF-F716-4EA9-BB3A-85AE114373A0}"/>
          </ac:spMkLst>
        </pc:spChg>
        <pc:spChg chg="add del">
          <ac:chgData name="LAM, HooYan [Student]" userId="e8601b6f-84c2-4e85-8596-7b1cb474b67b" providerId="ADAL" clId="{4F502623-9E8A-3C47-9968-4CBD4ADF9A2C}" dt="2021-12-15T09:14:40.955" v="103" actId="26606"/>
          <ac:spMkLst>
            <pc:docMk/>
            <pc:sldMk cId="621999103" sldId="258"/>
            <ac:spMk id="55" creationId="{C5A4BEDA-180D-4F05-BED0-FCA62B717B4D}"/>
          </ac:spMkLst>
        </pc:spChg>
        <pc:spChg chg="add del">
          <ac:chgData name="LAM, HooYan [Student]" userId="e8601b6f-84c2-4e85-8596-7b1cb474b67b" providerId="ADAL" clId="{4F502623-9E8A-3C47-9968-4CBD4ADF9A2C}" dt="2021-12-15T09:13:23.161" v="84" actId="26606"/>
          <ac:spMkLst>
            <pc:docMk/>
            <pc:sldMk cId="621999103" sldId="258"/>
            <ac:spMk id="62" creationId="{99B5B3C5-A599-465B-B2B9-866E8B2087CE}"/>
          </ac:spMkLst>
        </pc:spChg>
        <pc:spChg chg="add del">
          <ac:chgData name="LAM, HooYan [Student]" userId="e8601b6f-84c2-4e85-8596-7b1cb474b67b" providerId="ADAL" clId="{4F502623-9E8A-3C47-9968-4CBD4ADF9A2C}" dt="2021-12-15T09:13:23.161" v="84" actId="26606"/>
          <ac:spMkLst>
            <pc:docMk/>
            <pc:sldMk cId="621999103" sldId="258"/>
            <ac:spMk id="64" creationId="{25C84982-7DD0-43B1-8A2D-BFA4DF1B4E60}"/>
          </ac:spMkLst>
        </pc:spChg>
        <pc:spChg chg="add del">
          <ac:chgData name="LAM, HooYan [Student]" userId="e8601b6f-84c2-4e85-8596-7b1cb474b67b" providerId="ADAL" clId="{4F502623-9E8A-3C47-9968-4CBD4ADF9A2C}" dt="2021-12-15T09:13:23.161" v="84" actId="26606"/>
          <ac:spMkLst>
            <pc:docMk/>
            <pc:sldMk cId="621999103" sldId="258"/>
            <ac:spMk id="83" creationId="{49FBE572-3316-4673-B09F-C925198A9BD1}"/>
          </ac:spMkLst>
        </pc:spChg>
        <pc:spChg chg="add del">
          <ac:chgData name="LAM, HooYan [Student]" userId="e8601b6f-84c2-4e85-8596-7b1cb474b67b" providerId="ADAL" clId="{4F502623-9E8A-3C47-9968-4CBD4ADF9A2C}" dt="2021-12-15T09:13:23.161" v="84" actId="26606"/>
          <ac:spMkLst>
            <pc:docMk/>
            <pc:sldMk cId="621999103" sldId="258"/>
            <ac:spMk id="85" creationId="{6153141F-30EA-4FEF-8580-445569939341}"/>
          </ac:spMkLst>
        </pc:spChg>
        <pc:spChg chg="add del">
          <ac:chgData name="LAM, HooYan [Student]" userId="e8601b6f-84c2-4e85-8596-7b1cb474b67b" providerId="ADAL" clId="{4F502623-9E8A-3C47-9968-4CBD4ADF9A2C}" dt="2021-12-15T09:13:23.161" v="84" actId="26606"/>
          <ac:spMkLst>
            <pc:docMk/>
            <pc:sldMk cId="621999103" sldId="258"/>
            <ac:spMk id="87" creationId="{D6803F1E-BDEE-489B-8CAA-DED5758128C3}"/>
          </ac:spMkLst>
        </pc:spChg>
        <pc:spChg chg="add del">
          <ac:chgData name="LAM, HooYan [Student]" userId="e8601b6f-84c2-4e85-8596-7b1cb474b67b" providerId="ADAL" clId="{4F502623-9E8A-3C47-9968-4CBD4ADF9A2C}" dt="2021-12-15T09:14:33.863" v="94" actId="26606"/>
          <ac:spMkLst>
            <pc:docMk/>
            <pc:sldMk cId="621999103" sldId="258"/>
            <ac:spMk id="94" creationId="{70652506-6543-4F86-A9AE-BB68C7D51492}"/>
          </ac:spMkLst>
        </pc:spChg>
        <pc:spChg chg="add del">
          <ac:chgData name="LAM, HooYan [Student]" userId="e8601b6f-84c2-4e85-8596-7b1cb474b67b" providerId="ADAL" clId="{4F502623-9E8A-3C47-9968-4CBD4ADF9A2C}" dt="2021-12-15T09:13:33.803" v="88" actId="26606"/>
          <ac:spMkLst>
            <pc:docMk/>
            <pc:sldMk cId="621999103" sldId="258"/>
            <ac:spMk id="95" creationId="{CDB830B7-6561-4441-974F-665B8B7F4EEA}"/>
          </ac:spMkLst>
        </pc:spChg>
        <pc:spChg chg="add del">
          <ac:chgData name="LAM, HooYan [Student]" userId="e8601b6f-84c2-4e85-8596-7b1cb474b67b" providerId="ADAL" clId="{4F502623-9E8A-3C47-9968-4CBD4ADF9A2C}" dt="2021-12-15T09:13:23.161" v="84" actId="26606"/>
          <ac:spMkLst>
            <pc:docMk/>
            <pc:sldMk cId="621999103" sldId="258"/>
            <ac:spMk id="98" creationId="{2EEA1251-53A8-4FA0-AAD6-EDED99559725}"/>
          </ac:spMkLst>
        </pc:spChg>
        <pc:spChg chg="add del">
          <ac:chgData name="LAM, HooYan [Student]" userId="e8601b6f-84c2-4e85-8596-7b1cb474b67b" providerId="ADAL" clId="{4F502623-9E8A-3C47-9968-4CBD4ADF9A2C}" dt="2021-12-15T09:13:32.434" v="86" actId="26606"/>
          <ac:spMkLst>
            <pc:docMk/>
            <pc:sldMk cId="621999103" sldId="258"/>
            <ac:spMk id="99" creationId="{01E439A2-8467-4AA1-B491-70DE0B9C4F1D}"/>
          </ac:spMkLst>
        </pc:spChg>
        <pc:spChg chg="add del">
          <ac:chgData name="LAM, HooYan [Student]" userId="e8601b6f-84c2-4e85-8596-7b1cb474b67b" providerId="ADAL" clId="{4F502623-9E8A-3C47-9968-4CBD4ADF9A2C}" dt="2021-12-15T09:13:23.161" v="84" actId="26606"/>
          <ac:spMkLst>
            <pc:docMk/>
            <pc:sldMk cId="621999103" sldId="258"/>
            <ac:spMk id="102" creationId="{538C93AF-D2B2-438E-88A0-0080C6AC79C8}"/>
          </ac:spMkLst>
        </pc:spChg>
        <pc:spChg chg="add del">
          <ac:chgData name="LAM, HooYan [Student]" userId="e8601b6f-84c2-4e85-8596-7b1cb474b67b" providerId="ADAL" clId="{4F502623-9E8A-3C47-9968-4CBD4ADF9A2C}" dt="2021-12-15T09:13:32.434" v="86" actId="26606"/>
          <ac:spMkLst>
            <pc:docMk/>
            <pc:sldMk cId="621999103" sldId="258"/>
            <ac:spMk id="103" creationId="{1ACC84AF-5B6C-4F20-B6BF-AF0E6C5E58E2}"/>
          </ac:spMkLst>
        </pc:spChg>
        <pc:spChg chg="add del">
          <ac:chgData name="LAM, HooYan [Student]" userId="e8601b6f-84c2-4e85-8596-7b1cb474b67b" providerId="ADAL" clId="{4F502623-9E8A-3C47-9968-4CBD4ADF9A2C}" dt="2021-12-15T09:13:23.161" v="84" actId="26606"/>
          <ac:spMkLst>
            <pc:docMk/>
            <pc:sldMk cId="621999103" sldId="258"/>
            <ac:spMk id="106" creationId="{0BF2CC99-EB7D-457E-9273-23EB35CEC183}"/>
          </ac:spMkLst>
        </pc:spChg>
        <pc:spChg chg="add del">
          <ac:chgData name="LAM, HooYan [Student]" userId="e8601b6f-84c2-4e85-8596-7b1cb474b67b" providerId="ADAL" clId="{4F502623-9E8A-3C47-9968-4CBD4ADF9A2C}" dt="2021-12-15T09:13:32.434" v="86" actId="26606"/>
          <ac:spMkLst>
            <pc:docMk/>
            <pc:sldMk cId="621999103" sldId="258"/>
            <ac:spMk id="107" creationId="{2859D9BE-3FFB-45B2-8622-78FEBCE43369}"/>
          </ac:spMkLst>
        </pc:spChg>
        <pc:spChg chg="add del">
          <ac:chgData name="LAM, HooYan [Student]" userId="e8601b6f-84c2-4e85-8596-7b1cb474b67b" providerId="ADAL" clId="{4F502623-9E8A-3C47-9968-4CBD4ADF9A2C}" dt="2021-12-15T09:13:32.434" v="86" actId="26606"/>
          <ac:spMkLst>
            <pc:docMk/>
            <pc:sldMk cId="621999103" sldId="258"/>
            <ac:spMk id="110" creationId="{99B5B3C5-A599-465B-B2B9-866E8B2087CE}"/>
          </ac:spMkLst>
        </pc:spChg>
        <pc:spChg chg="add del">
          <ac:chgData name="LAM, HooYan [Student]" userId="e8601b6f-84c2-4e85-8596-7b1cb474b67b" providerId="ADAL" clId="{4F502623-9E8A-3C47-9968-4CBD4ADF9A2C}" dt="2021-12-15T09:13:32.434" v="86" actId="26606"/>
          <ac:spMkLst>
            <pc:docMk/>
            <pc:sldMk cId="621999103" sldId="258"/>
            <ac:spMk id="111" creationId="{25C84982-7DD0-43B1-8A2D-BFA4DF1B4E60}"/>
          </ac:spMkLst>
        </pc:spChg>
        <pc:spChg chg="add del">
          <ac:chgData name="LAM, HooYan [Student]" userId="e8601b6f-84c2-4e85-8596-7b1cb474b67b" providerId="ADAL" clId="{4F502623-9E8A-3C47-9968-4CBD4ADF9A2C}" dt="2021-12-15T09:13:32.434" v="86" actId="26606"/>
          <ac:spMkLst>
            <pc:docMk/>
            <pc:sldMk cId="621999103" sldId="258"/>
            <ac:spMk id="128" creationId="{9AE10120-4423-438F-B13C-48A071BC0E89}"/>
          </ac:spMkLst>
        </pc:spChg>
        <pc:spChg chg="add del">
          <ac:chgData name="LAM, HooYan [Student]" userId="e8601b6f-84c2-4e85-8596-7b1cb474b67b" providerId="ADAL" clId="{4F502623-9E8A-3C47-9968-4CBD4ADF9A2C}" dt="2021-12-15T09:13:32.434" v="86" actId="26606"/>
          <ac:spMkLst>
            <pc:docMk/>
            <pc:sldMk cId="621999103" sldId="258"/>
            <ac:spMk id="129" creationId="{A989181E-9E81-454C-8AFD-0B0FD90B9881}"/>
          </ac:spMkLst>
        </pc:spChg>
        <pc:spChg chg="add del">
          <ac:chgData name="LAM, HooYan [Student]" userId="e8601b6f-84c2-4e85-8596-7b1cb474b67b" providerId="ADAL" clId="{4F502623-9E8A-3C47-9968-4CBD4ADF9A2C}" dt="2021-12-15T09:13:32.434" v="86" actId="26606"/>
          <ac:spMkLst>
            <pc:docMk/>
            <pc:sldMk cId="621999103" sldId="258"/>
            <ac:spMk id="135" creationId="{3D01B79B-87C9-44EC-BB14-95E544F894AF}"/>
          </ac:spMkLst>
        </pc:spChg>
        <pc:spChg chg="add del">
          <ac:chgData name="LAM, HooYan [Student]" userId="e8601b6f-84c2-4e85-8596-7b1cb474b67b" providerId="ADAL" clId="{4F502623-9E8A-3C47-9968-4CBD4ADF9A2C}" dt="2021-12-15T09:13:33.803" v="88" actId="26606"/>
          <ac:spMkLst>
            <pc:docMk/>
            <pc:sldMk cId="621999103" sldId="258"/>
            <ac:spMk id="137" creationId="{99B5B3C5-A599-465B-B2B9-866E8B2087CE}"/>
          </ac:spMkLst>
        </pc:spChg>
        <pc:spChg chg="add del">
          <ac:chgData name="LAM, HooYan [Student]" userId="e8601b6f-84c2-4e85-8596-7b1cb474b67b" providerId="ADAL" clId="{4F502623-9E8A-3C47-9968-4CBD4ADF9A2C}" dt="2021-12-15T09:13:33.803" v="88" actId="26606"/>
          <ac:spMkLst>
            <pc:docMk/>
            <pc:sldMk cId="621999103" sldId="258"/>
            <ac:spMk id="138" creationId="{25C84982-7DD0-43B1-8A2D-BFA4DF1B4E60}"/>
          </ac:spMkLst>
        </pc:spChg>
        <pc:spChg chg="add del">
          <ac:chgData name="LAM, HooYan [Student]" userId="e8601b6f-84c2-4e85-8596-7b1cb474b67b" providerId="ADAL" clId="{4F502623-9E8A-3C47-9968-4CBD4ADF9A2C}" dt="2021-12-15T09:13:33.803" v="88" actId="26606"/>
          <ac:spMkLst>
            <pc:docMk/>
            <pc:sldMk cId="621999103" sldId="258"/>
            <ac:spMk id="140" creationId="{55E8FC8C-346B-4714-B072-E51C652DC285}"/>
          </ac:spMkLst>
        </pc:spChg>
        <pc:spChg chg="add del">
          <ac:chgData name="LAM, HooYan [Student]" userId="e8601b6f-84c2-4e85-8596-7b1cb474b67b" providerId="ADAL" clId="{4F502623-9E8A-3C47-9968-4CBD4ADF9A2C}" dt="2021-12-15T09:13:33.803" v="88" actId="26606"/>
          <ac:spMkLst>
            <pc:docMk/>
            <pc:sldMk cId="621999103" sldId="258"/>
            <ac:spMk id="141" creationId="{D8D34F8F-7000-491B-A718-2A107BCC4D15}"/>
          </ac:spMkLst>
        </pc:spChg>
        <pc:spChg chg="add del">
          <ac:chgData name="LAM, HooYan [Student]" userId="e8601b6f-84c2-4e85-8596-7b1cb474b67b" providerId="ADAL" clId="{4F502623-9E8A-3C47-9968-4CBD4ADF9A2C}" dt="2021-12-15T09:13:33.803" v="88" actId="26606"/>
          <ac:spMkLst>
            <pc:docMk/>
            <pc:sldMk cId="621999103" sldId="258"/>
            <ac:spMk id="148" creationId="{3A8E0FD3-761C-45A6-9643-9219C0A6D66A}"/>
          </ac:spMkLst>
        </pc:spChg>
        <pc:spChg chg="add del">
          <ac:chgData name="LAM, HooYan [Student]" userId="e8601b6f-84c2-4e85-8596-7b1cb474b67b" providerId="ADAL" clId="{4F502623-9E8A-3C47-9968-4CBD4ADF9A2C}" dt="2021-12-15T09:14:31.679" v="90" actId="26606"/>
          <ac:spMkLst>
            <pc:docMk/>
            <pc:sldMk cId="621999103" sldId="258"/>
            <ac:spMk id="152" creationId="{99B5B3C5-A599-465B-B2B9-866E8B2087CE}"/>
          </ac:spMkLst>
        </pc:spChg>
        <pc:spChg chg="add del">
          <ac:chgData name="LAM, HooYan [Student]" userId="e8601b6f-84c2-4e85-8596-7b1cb474b67b" providerId="ADAL" clId="{4F502623-9E8A-3C47-9968-4CBD4ADF9A2C}" dt="2021-12-15T09:14:31.679" v="90" actId="26606"/>
          <ac:spMkLst>
            <pc:docMk/>
            <pc:sldMk cId="621999103" sldId="258"/>
            <ac:spMk id="153" creationId="{25C84982-7DD0-43B1-8A2D-BFA4DF1B4E60}"/>
          </ac:spMkLst>
        </pc:spChg>
        <pc:spChg chg="add del">
          <ac:chgData name="LAM, HooYan [Student]" userId="e8601b6f-84c2-4e85-8596-7b1cb474b67b" providerId="ADAL" clId="{4F502623-9E8A-3C47-9968-4CBD4ADF9A2C}" dt="2021-12-15T09:14:31.679" v="90" actId="26606"/>
          <ac:spMkLst>
            <pc:docMk/>
            <pc:sldMk cId="621999103" sldId="258"/>
            <ac:spMk id="170" creationId="{D07B8063-258C-49F6-BA1D-2860C8411AEE}"/>
          </ac:spMkLst>
        </pc:spChg>
        <pc:spChg chg="add del">
          <ac:chgData name="LAM, HooYan [Student]" userId="e8601b6f-84c2-4e85-8596-7b1cb474b67b" providerId="ADAL" clId="{4F502623-9E8A-3C47-9968-4CBD4ADF9A2C}" dt="2021-12-15T09:14:31.679" v="90" actId="26606"/>
          <ac:spMkLst>
            <pc:docMk/>
            <pc:sldMk cId="621999103" sldId="258"/>
            <ac:spMk id="171" creationId="{079A216E-0603-4485-8A98-D3E04CFAA460}"/>
          </ac:spMkLst>
        </pc:spChg>
        <pc:spChg chg="add del">
          <ac:chgData name="LAM, HooYan [Student]" userId="e8601b6f-84c2-4e85-8596-7b1cb474b67b" providerId="ADAL" clId="{4F502623-9E8A-3C47-9968-4CBD4ADF9A2C}" dt="2021-12-15T09:14:31.679" v="90" actId="26606"/>
          <ac:spMkLst>
            <pc:docMk/>
            <pc:sldMk cId="621999103" sldId="258"/>
            <ac:spMk id="178" creationId="{73858092-ABA1-459B-BA2E-10EDDCF4CDFD}"/>
          </ac:spMkLst>
        </pc:spChg>
        <pc:spChg chg="add del">
          <ac:chgData name="LAM, HooYan [Student]" userId="e8601b6f-84c2-4e85-8596-7b1cb474b67b" providerId="ADAL" clId="{4F502623-9E8A-3C47-9968-4CBD4ADF9A2C}" dt="2021-12-15T09:14:31.679" v="90" actId="26606"/>
          <ac:spMkLst>
            <pc:docMk/>
            <pc:sldMk cId="621999103" sldId="258"/>
            <ac:spMk id="179" creationId="{01750600-5E46-4F20-B9BD-1D37C1861535}"/>
          </ac:spMkLst>
        </pc:spChg>
        <pc:spChg chg="add del">
          <ac:chgData name="LAM, HooYan [Student]" userId="e8601b6f-84c2-4e85-8596-7b1cb474b67b" providerId="ADAL" clId="{4F502623-9E8A-3C47-9968-4CBD4ADF9A2C}" dt="2021-12-15T09:14:31.679" v="90" actId="26606"/>
          <ac:spMkLst>
            <pc:docMk/>
            <pc:sldMk cId="621999103" sldId="258"/>
            <ac:spMk id="181" creationId="{9825A44D-F8E8-43B3-ADC3-03AAA58941E9}"/>
          </ac:spMkLst>
        </pc:spChg>
        <pc:spChg chg="add del">
          <ac:chgData name="LAM, HooYan [Student]" userId="e8601b6f-84c2-4e85-8596-7b1cb474b67b" providerId="ADAL" clId="{4F502623-9E8A-3C47-9968-4CBD4ADF9A2C}" dt="2021-12-15T09:14:32.899" v="92" actId="26606"/>
          <ac:spMkLst>
            <pc:docMk/>
            <pc:sldMk cId="621999103" sldId="258"/>
            <ac:spMk id="185" creationId="{99B5B3C5-A599-465B-B2B9-866E8B2087CE}"/>
          </ac:spMkLst>
        </pc:spChg>
        <pc:spChg chg="add del">
          <ac:chgData name="LAM, HooYan [Student]" userId="e8601b6f-84c2-4e85-8596-7b1cb474b67b" providerId="ADAL" clId="{4F502623-9E8A-3C47-9968-4CBD4ADF9A2C}" dt="2021-12-15T09:14:32.899" v="92" actId="26606"/>
          <ac:spMkLst>
            <pc:docMk/>
            <pc:sldMk cId="621999103" sldId="258"/>
            <ac:spMk id="186" creationId="{25C84982-7DD0-43B1-8A2D-BFA4DF1B4E60}"/>
          </ac:spMkLst>
        </pc:spChg>
        <pc:spChg chg="add del">
          <ac:chgData name="LAM, HooYan [Student]" userId="e8601b6f-84c2-4e85-8596-7b1cb474b67b" providerId="ADAL" clId="{4F502623-9E8A-3C47-9968-4CBD4ADF9A2C}" dt="2021-12-15T09:14:32.899" v="92" actId="26606"/>
          <ac:spMkLst>
            <pc:docMk/>
            <pc:sldMk cId="621999103" sldId="258"/>
            <ac:spMk id="188" creationId="{55E8FC8C-346B-4714-B072-E51C652DC285}"/>
          </ac:spMkLst>
        </pc:spChg>
        <pc:spChg chg="add del">
          <ac:chgData name="LAM, HooYan [Student]" userId="e8601b6f-84c2-4e85-8596-7b1cb474b67b" providerId="ADAL" clId="{4F502623-9E8A-3C47-9968-4CBD4ADF9A2C}" dt="2021-12-15T09:14:32.899" v="92" actId="26606"/>
          <ac:spMkLst>
            <pc:docMk/>
            <pc:sldMk cId="621999103" sldId="258"/>
            <ac:spMk id="189" creationId="{D8D34F8F-7000-491B-A718-2A107BCC4D15}"/>
          </ac:spMkLst>
        </pc:spChg>
        <pc:spChg chg="add del">
          <ac:chgData name="LAM, HooYan [Student]" userId="e8601b6f-84c2-4e85-8596-7b1cb474b67b" providerId="ADAL" clId="{4F502623-9E8A-3C47-9968-4CBD4ADF9A2C}" dt="2021-12-15T09:14:32.899" v="92" actId="26606"/>
          <ac:spMkLst>
            <pc:docMk/>
            <pc:sldMk cId="621999103" sldId="258"/>
            <ac:spMk id="195" creationId="{CDB830B7-6561-4441-974F-665B8B7F4EEA}"/>
          </ac:spMkLst>
        </pc:spChg>
        <pc:spChg chg="add del">
          <ac:chgData name="LAM, HooYan [Student]" userId="e8601b6f-84c2-4e85-8596-7b1cb474b67b" providerId="ADAL" clId="{4F502623-9E8A-3C47-9968-4CBD4ADF9A2C}" dt="2021-12-15T09:14:32.899" v="92" actId="26606"/>
          <ac:spMkLst>
            <pc:docMk/>
            <pc:sldMk cId="621999103" sldId="258"/>
            <ac:spMk id="197" creationId="{3A8E0FD3-761C-45A6-9643-9219C0A6D66A}"/>
          </ac:spMkLst>
        </pc:spChg>
        <pc:spChg chg="add del">
          <ac:chgData name="LAM, HooYan [Student]" userId="e8601b6f-84c2-4e85-8596-7b1cb474b67b" providerId="ADAL" clId="{4F502623-9E8A-3C47-9968-4CBD4ADF9A2C}" dt="2021-12-15T09:14:33.863" v="94" actId="26606"/>
          <ac:spMkLst>
            <pc:docMk/>
            <pc:sldMk cId="621999103" sldId="258"/>
            <ac:spMk id="201" creationId="{99B5B3C5-A599-465B-B2B9-866E8B2087CE}"/>
          </ac:spMkLst>
        </pc:spChg>
        <pc:spChg chg="add del">
          <ac:chgData name="LAM, HooYan [Student]" userId="e8601b6f-84c2-4e85-8596-7b1cb474b67b" providerId="ADAL" clId="{4F502623-9E8A-3C47-9968-4CBD4ADF9A2C}" dt="2021-12-15T09:14:33.863" v="94" actId="26606"/>
          <ac:spMkLst>
            <pc:docMk/>
            <pc:sldMk cId="621999103" sldId="258"/>
            <ac:spMk id="202" creationId="{25C84982-7DD0-43B1-8A2D-BFA4DF1B4E60}"/>
          </ac:spMkLst>
        </pc:spChg>
        <pc:spChg chg="add del">
          <ac:chgData name="LAM, HooYan [Student]" userId="e8601b6f-84c2-4e85-8596-7b1cb474b67b" providerId="ADAL" clId="{4F502623-9E8A-3C47-9968-4CBD4ADF9A2C}" dt="2021-12-15T09:14:33.863" v="94" actId="26606"/>
          <ac:spMkLst>
            <pc:docMk/>
            <pc:sldMk cId="621999103" sldId="258"/>
            <ac:spMk id="219" creationId="{BDBCE7CA-7F58-4D60-9FFC-E0025C0E8911}"/>
          </ac:spMkLst>
        </pc:spChg>
        <pc:spChg chg="add del">
          <ac:chgData name="LAM, HooYan [Student]" userId="e8601b6f-84c2-4e85-8596-7b1cb474b67b" providerId="ADAL" clId="{4F502623-9E8A-3C47-9968-4CBD4ADF9A2C}" dt="2021-12-15T09:14:33.863" v="94" actId="26606"/>
          <ac:spMkLst>
            <pc:docMk/>
            <pc:sldMk cId="621999103" sldId="258"/>
            <ac:spMk id="220" creationId="{F12545B2-91E1-4792-9973-194CC30F14D0}"/>
          </ac:spMkLst>
        </pc:spChg>
        <pc:spChg chg="add del">
          <ac:chgData name="LAM, HooYan [Student]" userId="e8601b6f-84c2-4e85-8596-7b1cb474b67b" providerId="ADAL" clId="{4F502623-9E8A-3C47-9968-4CBD4ADF9A2C}" dt="2021-12-15T09:14:33.863" v="94" actId="26606"/>
          <ac:spMkLst>
            <pc:docMk/>
            <pc:sldMk cId="621999103" sldId="258"/>
            <ac:spMk id="225" creationId="{FF14810F-6B84-46AB-A6BB-D8355FFF1AE5}"/>
          </ac:spMkLst>
        </pc:spChg>
        <pc:spChg chg="add del">
          <ac:chgData name="LAM, HooYan [Student]" userId="e8601b6f-84c2-4e85-8596-7b1cb474b67b" providerId="ADAL" clId="{4F502623-9E8A-3C47-9968-4CBD4ADF9A2C}" dt="2021-12-15T09:14:33.863" v="94" actId="26606"/>
          <ac:spMkLst>
            <pc:docMk/>
            <pc:sldMk cId="621999103" sldId="258"/>
            <ac:spMk id="227" creationId="{B7855226-F88D-41C7-B57A-436DF7A2AAEA}"/>
          </ac:spMkLst>
        </pc:spChg>
        <pc:spChg chg="add del">
          <ac:chgData name="LAM, HooYan [Student]" userId="e8601b6f-84c2-4e85-8596-7b1cb474b67b" providerId="ADAL" clId="{4F502623-9E8A-3C47-9968-4CBD4ADF9A2C}" dt="2021-12-15T09:14:33.863" v="94" actId="26606"/>
          <ac:spMkLst>
            <pc:docMk/>
            <pc:sldMk cId="621999103" sldId="258"/>
            <ac:spMk id="229" creationId="{570A8311-B884-44D4-8BDF-BAB9A073C383}"/>
          </ac:spMkLst>
        </pc:spChg>
        <pc:spChg chg="add del">
          <ac:chgData name="LAM, HooYan [Student]" userId="e8601b6f-84c2-4e85-8596-7b1cb474b67b" providerId="ADAL" clId="{4F502623-9E8A-3C47-9968-4CBD4ADF9A2C}" dt="2021-12-15T09:14:35.167" v="96" actId="26606"/>
          <ac:spMkLst>
            <pc:docMk/>
            <pc:sldMk cId="621999103" sldId="258"/>
            <ac:spMk id="232" creationId="{99B5B3C5-A599-465B-B2B9-866E8B2087CE}"/>
          </ac:spMkLst>
        </pc:spChg>
        <pc:spChg chg="add del">
          <ac:chgData name="LAM, HooYan [Student]" userId="e8601b6f-84c2-4e85-8596-7b1cb474b67b" providerId="ADAL" clId="{4F502623-9E8A-3C47-9968-4CBD4ADF9A2C}" dt="2021-12-15T09:14:35.167" v="96" actId="26606"/>
          <ac:spMkLst>
            <pc:docMk/>
            <pc:sldMk cId="621999103" sldId="258"/>
            <ac:spMk id="233" creationId="{25C84982-7DD0-43B1-8A2D-BFA4DF1B4E60}"/>
          </ac:spMkLst>
        </pc:spChg>
        <pc:spChg chg="add del">
          <ac:chgData name="LAM, HooYan [Student]" userId="e8601b6f-84c2-4e85-8596-7b1cb474b67b" providerId="ADAL" clId="{4F502623-9E8A-3C47-9968-4CBD4ADF9A2C}" dt="2021-12-15T09:14:35.167" v="96" actId="26606"/>
          <ac:spMkLst>
            <pc:docMk/>
            <pc:sldMk cId="621999103" sldId="258"/>
            <ac:spMk id="235" creationId="{D07B8063-258C-49F6-BA1D-2860C8411AEE}"/>
          </ac:spMkLst>
        </pc:spChg>
        <pc:spChg chg="add del">
          <ac:chgData name="LAM, HooYan [Student]" userId="e8601b6f-84c2-4e85-8596-7b1cb474b67b" providerId="ADAL" clId="{4F502623-9E8A-3C47-9968-4CBD4ADF9A2C}" dt="2021-12-15T09:14:35.167" v="96" actId="26606"/>
          <ac:spMkLst>
            <pc:docMk/>
            <pc:sldMk cId="621999103" sldId="258"/>
            <ac:spMk id="236" creationId="{079A216E-0603-4485-8A98-D3E04CFAA460}"/>
          </ac:spMkLst>
        </pc:spChg>
        <pc:spChg chg="add del">
          <ac:chgData name="LAM, HooYan [Student]" userId="e8601b6f-84c2-4e85-8596-7b1cb474b67b" providerId="ADAL" clId="{4F502623-9E8A-3C47-9968-4CBD4ADF9A2C}" dt="2021-12-15T09:14:35.167" v="96" actId="26606"/>
          <ac:spMkLst>
            <pc:docMk/>
            <pc:sldMk cId="621999103" sldId="258"/>
            <ac:spMk id="244" creationId="{73858092-ABA1-459B-BA2E-10EDDCF4CDFD}"/>
          </ac:spMkLst>
        </pc:spChg>
        <pc:spChg chg="add del">
          <ac:chgData name="LAM, HooYan [Student]" userId="e8601b6f-84c2-4e85-8596-7b1cb474b67b" providerId="ADAL" clId="{4F502623-9E8A-3C47-9968-4CBD4ADF9A2C}" dt="2021-12-15T09:14:35.167" v="96" actId="26606"/>
          <ac:spMkLst>
            <pc:docMk/>
            <pc:sldMk cId="621999103" sldId="258"/>
            <ac:spMk id="245" creationId="{01750600-5E46-4F20-B9BD-1D37C1861535}"/>
          </ac:spMkLst>
        </pc:spChg>
        <pc:spChg chg="add del">
          <ac:chgData name="LAM, HooYan [Student]" userId="e8601b6f-84c2-4e85-8596-7b1cb474b67b" providerId="ADAL" clId="{4F502623-9E8A-3C47-9968-4CBD4ADF9A2C}" dt="2021-12-15T09:14:35.167" v="96" actId="26606"/>
          <ac:spMkLst>
            <pc:docMk/>
            <pc:sldMk cId="621999103" sldId="258"/>
            <ac:spMk id="247" creationId="{9825A44D-F8E8-43B3-ADC3-03AAA58941E9}"/>
          </ac:spMkLst>
        </pc:spChg>
        <pc:spChg chg="add del">
          <ac:chgData name="LAM, HooYan [Student]" userId="e8601b6f-84c2-4e85-8596-7b1cb474b67b" providerId="ADAL" clId="{4F502623-9E8A-3C47-9968-4CBD4ADF9A2C}" dt="2021-12-15T09:14:36.720" v="98" actId="26606"/>
          <ac:spMkLst>
            <pc:docMk/>
            <pc:sldMk cId="621999103" sldId="258"/>
            <ac:spMk id="251" creationId="{99B5B3C5-A599-465B-B2B9-866E8B2087CE}"/>
          </ac:spMkLst>
        </pc:spChg>
        <pc:spChg chg="add del">
          <ac:chgData name="LAM, HooYan [Student]" userId="e8601b6f-84c2-4e85-8596-7b1cb474b67b" providerId="ADAL" clId="{4F502623-9E8A-3C47-9968-4CBD4ADF9A2C}" dt="2021-12-15T09:14:36.720" v="98" actId="26606"/>
          <ac:spMkLst>
            <pc:docMk/>
            <pc:sldMk cId="621999103" sldId="258"/>
            <ac:spMk id="252" creationId="{25C84982-7DD0-43B1-8A2D-BFA4DF1B4E60}"/>
          </ac:spMkLst>
        </pc:spChg>
        <pc:spChg chg="add del">
          <ac:chgData name="LAM, HooYan [Student]" userId="e8601b6f-84c2-4e85-8596-7b1cb474b67b" providerId="ADAL" clId="{4F502623-9E8A-3C47-9968-4CBD4ADF9A2C}" dt="2021-12-15T09:14:36.720" v="98" actId="26606"/>
          <ac:spMkLst>
            <pc:docMk/>
            <pc:sldMk cId="621999103" sldId="258"/>
            <ac:spMk id="269" creationId="{9AE10120-4423-438F-B13C-48A071BC0E89}"/>
          </ac:spMkLst>
        </pc:spChg>
        <pc:spChg chg="add del">
          <ac:chgData name="LAM, HooYan [Student]" userId="e8601b6f-84c2-4e85-8596-7b1cb474b67b" providerId="ADAL" clId="{4F502623-9E8A-3C47-9968-4CBD4ADF9A2C}" dt="2021-12-15T09:14:36.720" v="98" actId="26606"/>
          <ac:spMkLst>
            <pc:docMk/>
            <pc:sldMk cId="621999103" sldId="258"/>
            <ac:spMk id="270" creationId="{A989181E-9E81-454C-8AFD-0B0FD90B9881}"/>
          </ac:spMkLst>
        </pc:spChg>
        <pc:spChg chg="add del">
          <ac:chgData name="LAM, HooYan [Student]" userId="e8601b6f-84c2-4e85-8596-7b1cb474b67b" providerId="ADAL" clId="{4F502623-9E8A-3C47-9968-4CBD4ADF9A2C}" dt="2021-12-15T09:14:36.720" v="98" actId="26606"/>
          <ac:spMkLst>
            <pc:docMk/>
            <pc:sldMk cId="621999103" sldId="258"/>
            <ac:spMk id="278" creationId="{3D01B79B-87C9-44EC-BB14-95E544F894AF}"/>
          </ac:spMkLst>
        </pc:spChg>
        <pc:spChg chg="add del">
          <ac:chgData name="LAM, HooYan [Student]" userId="e8601b6f-84c2-4e85-8596-7b1cb474b67b" providerId="ADAL" clId="{4F502623-9E8A-3C47-9968-4CBD4ADF9A2C}" dt="2021-12-15T09:14:36.720" v="98" actId="26606"/>
          <ac:spMkLst>
            <pc:docMk/>
            <pc:sldMk cId="621999103" sldId="258"/>
            <ac:spMk id="280" creationId="{01E439A2-8467-4AA1-B491-70DE0B9C4F1D}"/>
          </ac:spMkLst>
        </pc:spChg>
        <pc:spChg chg="add del">
          <ac:chgData name="LAM, HooYan [Student]" userId="e8601b6f-84c2-4e85-8596-7b1cb474b67b" providerId="ADAL" clId="{4F502623-9E8A-3C47-9968-4CBD4ADF9A2C}" dt="2021-12-15T09:14:36.720" v="98" actId="26606"/>
          <ac:spMkLst>
            <pc:docMk/>
            <pc:sldMk cId="621999103" sldId="258"/>
            <ac:spMk id="282" creationId="{1ACC84AF-5B6C-4F20-B6BF-AF0E6C5E58E2}"/>
          </ac:spMkLst>
        </pc:spChg>
        <pc:spChg chg="add del">
          <ac:chgData name="LAM, HooYan [Student]" userId="e8601b6f-84c2-4e85-8596-7b1cb474b67b" providerId="ADAL" clId="{4F502623-9E8A-3C47-9968-4CBD4ADF9A2C}" dt="2021-12-15T09:14:36.720" v="98" actId="26606"/>
          <ac:spMkLst>
            <pc:docMk/>
            <pc:sldMk cId="621999103" sldId="258"/>
            <ac:spMk id="284" creationId="{2859D9BE-3FFB-45B2-8622-78FEBCE43369}"/>
          </ac:spMkLst>
        </pc:spChg>
        <pc:spChg chg="add del">
          <ac:chgData name="LAM, HooYan [Student]" userId="e8601b6f-84c2-4e85-8596-7b1cb474b67b" providerId="ADAL" clId="{4F502623-9E8A-3C47-9968-4CBD4ADF9A2C}" dt="2021-12-15T09:14:39.367" v="100" actId="26606"/>
          <ac:spMkLst>
            <pc:docMk/>
            <pc:sldMk cId="621999103" sldId="258"/>
            <ac:spMk id="287" creationId="{99B5B3C5-A599-465B-B2B9-866E8B2087CE}"/>
          </ac:spMkLst>
        </pc:spChg>
        <pc:spChg chg="add del">
          <ac:chgData name="LAM, HooYan [Student]" userId="e8601b6f-84c2-4e85-8596-7b1cb474b67b" providerId="ADAL" clId="{4F502623-9E8A-3C47-9968-4CBD4ADF9A2C}" dt="2021-12-15T09:14:39.367" v="100" actId="26606"/>
          <ac:spMkLst>
            <pc:docMk/>
            <pc:sldMk cId="621999103" sldId="258"/>
            <ac:spMk id="288" creationId="{25C84982-7DD0-43B1-8A2D-BFA4DF1B4E60}"/>
          </ac:spMkLst>
        </pc:spChg>
        <pc:spChg chg="add del">
          <ac:chgData name="LAM, HooYan [Student]" userId="e8601b6f-84c2-4e85-8596-7b1cb474b67b" providerId="ADAL" clId="{4F502623-9E8A-3C47-9968-4CBD4ADF9A2C}" dt="2021-12-15T09:14:39.367" v="100" actId="26606"/>
          <ac:spMkLst>
            <pc:docMk/>
            <pc:sldMk cId="621999103" sldId="258"/>
            <ac:spMk id="290" creationId="{49FBE572-3316-4673-B09F-C925198A9BD1}"/>
          </ac:spMkLst>
        </pc:spChg>
        <pc:spChg chg="add del">
          <ac:chgData name="LAM, HooYan [Student]" userId="e8601b6f-84c2-4e85-8596-7b1cb474b67b" providerId="ADAL" clId="{4F502623-9E8A-3C47-9968-4CBD4ADF9A2C}" dt="2021-12-15T09:14:39.367" v="100" actId="26606"/>
          <ac:spMkLst>
            <pc:docMk/>
            <pc:sldMk cId="621999103" sldId="258"/>
            <ac:spMk id="291" creationId="{6153141F-30EA-4FEF-8580-445569939341}"/>
          </ac:spMkLst>
        </pc:spChg>
        <pc:spChg chg="add del">
          <ac:chgData name="LAM, HooYan [Student]" userId="e8601b6f-84c2-4e85-8596-7b1cb474b67b" providerId="ADAL" clId="{4F502623-9E8A-3C47-9968-4CBD4ADF9A2C}" dt="2021-12-15T09:14:39.367" v="100" actId="26606"/>
          <ac:spMkLst>
            <pc:docMk/>
            <pc:sldMk cId="621999103" sldId="258"/>
            <ac:spMk id="292" creationId="{D6803F1E-BDEE-489B-8CAA-DED5758128C3}"/>
          </ac:spMkLst>
        </pc:spChg>
        <pc:spChg chg="add del">
          <ac:chgData name="LAM, HooYan [Student]" userId="e8601b6f-84c2-4e85-8596-7b1cb474b67b" providerId="ADAL" clId="{4F502623-9E8A-3C47-9968-4CBD4ADF9A2C}" dt="2021-12-15T09:14:39.367" v="100" actId="26606"/>
          <ac:spMkLst>
            <pc:docMk/>
            <pc:sldMk cId="621999103" sldId="258"/>
            <ac:spMk id="298" creationId="{2EEA1251-53A8-4FA0-AAD6-EDED99559725}"/>
          </ac:spMkLst>
        </pc:spChg>
        <pc:spChg chg="add del">
          <ac:chgData name="LAM, HooYan [Student]" userId="e8601b6f-84c2-4e85-8596-7b1cb474b67b" providerId="ADAL" clId="{4F502623-9E8A-3C47-9968-4CBD4ADF9A2C}" dt="2021-12-15T09:14:39.367" v="100" actId="26606"/>
          <ac:spMkLst>
            <pc:docMk/>
            <pc:sldMk cId="621999103" sldId="258"/>
            <ac:spMk id="300" creationId="{538C93AF-D2B2-438E-88A0-0080C6AC79C8}"/>
          </ac:spMkLst>
        </pc:spChg>
        <pc:spChg chg="add del">
          <ac:chgData name="LAM, HooYan [Student]" userId="e8601b6f-84c2-4e85-8596-7b1cb474b67b" providerId="ADAL" clId="{4F502623-9E8A-3C47-9968-4CBD4ADF9A2C}" dt="2021-12-15T09:14:39.367" v="100" actId="26606"/>
          <ac:spMkLst>
            <pc:docMk/>
            <pc:sldMk cId="621999103" sldId="258"/>
            <ac:spMk id="302" creationId="{0BF2CC99-EB7D-457E-9273-23EB35CEC183}"/>
          </ac:spMkLst>
        </pc:spChg>
        <pc:spChg chg="add del">
          <ac:chgData name="LAM, HooYan [Student]" userId="e8601b6f-84c2-4e85-8596-7b1cb474b67b" providerId="ADAL" clId="{4F502623-9E8A-3C47-9968-4CBD4ADF9A2C}" dt="2021-12-15T09:14:40.800" v="102" actId="26606"/>
          <ac:spMkLst>
            <pc:docMk/>
            <pc:sldMk cId="621999103" sldId="258"/>
            <ac:spMk id="305" creationId="{99B5B3C5-A599-465B-B2B9-866E8B2087CE}"/>
          </ac:spMkLst>
        </pc:spChg>
        <pc:spChg chg="add del">
          <ac:chgData name="LAM, HooYan [Student]" userId="e8601b6f-84c2-4e85-8596-7b1cb474b67b" providerId="ADAL" clId="{4F502623-9E8A-3C47-9968-4CBD4ADF9A2C}" dt="2021-12-15T09:14:40.800" v="102" actId="26606"/>
          <ac:spMkLst>
            <pc:docMk/>
            <pc:sldMk cId="621999103" sldId="258"/>
            <ac:spMk id="306" creationId="{25C84982-7DD0-43B1-8A2D-BFA4DF1B4E60}"/>
          </ac:spMkLst>
        </pc:spChg>
        <pc:spChg chg="add del">
          <ac:chgData name="LAM, HooYan [Student]" userId="e8601b6f-84c2-4e85-8596-7b1cb474b67b" providerId="ADAL" clId="{4F502623-9E8A-3C47-9968-4CBD4ADF9A2C}" dt="2021-12-15T09:14:40.800" v="102" actId="26606"/>
          <ac:spMkLst>
            <pc:docMk/>
            <pc:sldMk cId="621999103" sldId="258"/>
            <ac:spMk id="323" creationId="{55E8FC8C-346B-4714-B072-E51C652DC285}"/>
          </ac:spMkLst>
        </pc:spChg>
        <pc:spChg chg="add del">
          <ac:chgData name="LAM, HooYan [Student]" userId="e8601b6f-84c2-4e85-8596-7b1cb474b67b" providerId="ADAL" clId="{4F502623-9E8A-3C47-9968-4CBD4ADF9A2C}" dt="2021-12-15T09:14:40.800" v="102" actId="26606"/>
          <ac:spMkLst>
            <pc:docMk/>
            <pc:sldMk cId="621999103" sldId="258"/>
            <ac:spMk id="324" creationId="{D8D34F8F-7000-491B-A718-2A107BCC4D15}"/>
          </ac:spMkLst>
        </pc:spChg>
        <pc:spChg chg="add del">
          <ac:chgData name="LAM, HooYan [Student]" userId="e8601b6f-84c2-4e85-8596-7b1cb474b67b" providerId="ADAL" clId="{4F502623-9E8A-3C47-9968-4CBD4ADF9A2C}" dt="2021-12-15T09:14:40.800" v="102" actId="26606"/>
          <ac:spMkLst>
            <pc:docMk/>
            <pc:sldMk cId="621999103" sldId="258"/>
            <ac:spMk id="330" creationId="{CDB830B7-6561-4441-974F-665B8B7F4EEA}"/>
          </ac:spMkLst>
        </pc:spChg>
        <pc:spChg chg="add del">
          <ac:chgData name="LAM, HooYan [Student]" userId="e8601b6f-84c2-4e85-8596-7b1cb474b67b" providerId="ADAL" clId="{4F502623-9E8A-3C47-9968-4CBD4ADF9A2C}" dt="2021-12-15T09:14:40.800" v="102" actId="26606"/>
          <ac:spMkLst>
            <pc:docMk/>
            <pc:sldMk cId="621999103" sldId="258"/>
            <ac:spMk id="332" creationId="{3A8E0FD3-761C-45A6-9643-9219C0A6D66A}"/>
          </ac:spMkLst>
        </pc:spChg>
        <pc:spChg chg="add del">
          <ac:chgData name="LAM, HooYan [Student]" userId="e8601b6f-84c2-4e85-8596-7b1cb474b67b" providerId="ADAL" clId="{4F502623-9E8A-3C47-9968-4CBD4ADF9A2C}" dt="2021-12-15T14:23:30.555" v="611"/>
          <ac:spMkLst>
            <pc:docMk/>
            <pc:sldMk cId="621999103" sldId="258"/>
            <ac:spMk id="336" creationId="{99B5B3C5-A599-465B-B2B9-866E8B2087CE}"/>
          </ac:spMkLst>
        </pc:spChg>
        <pc:spChg chg="add del">
          <ac:chgData name="LAM, HooYan [Student]" userId="e8601b6f-84c2-4e85-8596-7b1cb474b67b" providerId="ADAL" clId="{4F502623-9E8A-3C47-9968-4CBD4ADF9A2C}" dt="2021-12-15T14:23:30.555" v="611"/>
          <ac:spMkLst>
            <pc:docMk/>
            <pc:sldMk cId="621999103" sldId="258"/>
            <ac:spMk id="337" creationId="{25C84982-7DD0-43B1-8A2D-BFA4DF1B4E60}"/>
          </ac:spMkLst>
        </pc:spChg>
        <pc:spChg chg="add del">
          <ac:chgData name="LAM, HooYan [Student]" userId="e8601b6f-84c2-4e85-8596-7b1cb474b67b" providerId="ADAL" clId="{4F502623-9E8A-3C47-9968-4CBD4ADF9A2C}" dt="2021-12-15T14:23:30.555" v="611"/>
          <ac:spMkLst>
            <pc:docMk/>
            <pc:sldMk cId="621999103" sldId="258"/>
            <ac:spMk id="339" creationId="{ABDACBDB-9C38-4364-A45F-E430E57D760D}"/>
          </ac:spMkLst>
        </pc:spChg>
        <pc:spChg chg="add del">
          <ac:chgData name="LAM, HooYan [Student]" userId="e8601b6f-84c2-4e85-8596-7b1cb474b67b" providerId="ADAL" clId="{4F502623-9E8A-3C47-9968-4CBD4ADF9A2C}" dt="2021-12-15T14:23:30.555" v="611"/>
          <ac:spMkLst>
            <pc:docMk/>
            <pc:sldMk cId="621999103" sldId="258"/>
            <ac:spMk id="340" creationId="{E84FA0A4-DC00-4A44-912A-BAC6A6C131DC}"/>
          </ac:spMkLst>
        </pc:spChg>
        <pc:spChg chg="add del">
          <ac:chgData name="LAM, HooYan [Student]" userId="e8601b6f-84c2-4e85-8596-7b1cb474b67b" providerId="ADAL" clId="{4F502623-9E8A-3C47-9968-4CBD4ADF9A2C}" dt="2021-12-15T14:23:30.555" v="611"/>
          <ac:spMkLst>
            <pc:docMk/>
            <pc:sldMk cId="621999103" sldId="258"/>
            <ac:spMk id="346" creationId="{83530D07-6CB8-4A4F-8F6A-9BA5DAFB31A9}"/>
          </ac:spMkLst>
        </pc:spChg>
        <pc:spChg chg="add del">
          <ac:chgData name="LAM, HooYan [Student]" userId="e8601b6f-84c2-4e85-8596-7b1cb474b67b" providerId="ADAL" clId="{4F502623-9E8A-3C47-9968-4CBD4ADF9A2C}" dt="2021-12-15T14:23:30.555" v="611"/>
          <ac:spMkLst>
            <pc:docMk/>
            <pc:sldMk cId="621999103" sldId="258"/>
            <ac:spMk id="348" creationId="{A0B0F77F-92C2-4EA4-88A3-070B345D00A4}"/>
          </ac:spMkLst>
        </pc:spChg>
        <pc:spChg chg="add del">
          <ac:chgData name="LAM, HooYan [Student]" userId="e8601b6f-84c2-4e85-8596-7b1cb474b67b" providerId="ADAL" clId="{4F502623-9E8A-3C47-9968-4CBD4ADF9A2C}" dt="2021-12-15T14:23:30.555" v="611"/>
          <ac:spMkLst>
            <pc:docMk/>
            <pc:sldMk cId="621999103" sldId="258"/>
            <ac:spMk id="349" creationId="{2F3205C3-F980-4EB3-9545-9CAA456A4DCE}"/>
          </ac:spMkLst>
        </pc:spChg>
        <pc:spChg chg="add del">
          <ac:chgData name="LAM, HooYan [Student]" userId="e8601b6f-84c2-4e85-8596-7b1cb474b67b" providerId="ADAL" clId="{4F502623-9E8A-3C47-9968-4CBD4ADF9A2C}" dt="2021-12-15T14:23:30.555" v="611"/>
          <ac:spMkLst>
            <pc:docMk/>
            <pc:sldMk cId="621999103" sldId="258"/>
            <ac:spMk id="352" creationId="{6268828B-23B3-4AF6-A838-6F0128B6FCD7}"/>
          </ac:spMkLst>
        </pc:spChg>
        <pc:grpChg chg="add del">
          <ac:chgData name="LAM, HooYan [Student]" userId="e8601b6f-84c2-4e85-8596-7b1cb474b67b" providerId="ADAL" clId="{4F502623-9E8A-3C47-9968-4CBD4ADF9A2C}" dt="2021-12-15T09:14:40.955" v="103" actId="26606"/>
          <ac:grpSpMkLst>
            <pc:docMk/>
            <pc:sldMk cId="621999103" sldId="258"/>
            <ac:grpSpMk id="12" creationId="{1D912E1C-3BBA-42F0-A3EE-FEC382E7230A}"/>
          </ac:grpSpMkLst>
        </pc:grpChg>
        <pc:grpChg chg="add del">
          <ac:chgData name="LAM, HooYan [Student]" userId="e8601b6f-84c2-4e85-8596-7b1cb474b67b" providerId="ADAL" clId="{4F502623-9E8A-3C47-9968-4CBD4ADF9A2C}" dt="2021-12-15T09:14:40.955" v="103" actId="26606"/>
          <ac:grpSpMkLst>
            <pc:docMk/>
            <pc:sldMk cId="621999103" sldId="258"/>
            <ac:grpSpMk id="33" creationId="{FFAB95AE-AE0F-4D82-A957-C1FE11C53B1A}"/>
          </ac:grpSpMkLst>
        </pc:grpChg>
        <pc:grpChg chg="add del">
          <ac:chgData name="LAM, HooYan [Student]" userId="e8601b6f-84c2-4e85-8596-7b1cb474b67b" providerId="ADAL" clId="{4F502623-9E8A-3C47-9968-4CBD4ADF9A2C}" dt="2021-12-15T09:13:23.161" v="84" actId="26606"/>
          <ac:grpSpMkLst>
            <pc:docMk/>
            <pc:sldMk cId="621999103" sldId="258"/>
            <ac:grpSpMk id="66" creationId="{1D912E1C-3BBA-42F0-A3EE-FEC382E7230A}"/>
          </ac:grpSpMkLst>
        </pc:grpChg>
        <pc:grpChg chg="add del">
          <ac:chgData name="LAM, HooYan [Student]" userId="e8601b6f-84c2-4e85-8596-7b1cb474b67b" providerId="ADAL" clId="{4F502623-9E8A-3C47-9968-4CBD4ADF9A2C}" dt="2021-12-15T09:13:23.161" v="84" actId="26606"/>
          <ac:grpSpMkLst>
            <pc:docMk/>
            <pc:sldMk cId="621999103" sldId="258"/>
            <ac:grpSpMk id="91" creationId="{28321705-9A1F-4239-BFFA-8C1D82CD3C09}"/>
          </ac:grpSpMkLst>
        </pc:grpChg>
        <pc:grpChg chg="add del">
          <ac:chgData name="LAM, HooYan [Student]" userId="e8601b6f-84c2-4e85-8596-7b1cb474b67b" providerId="ADAL" clId="{4F502623-9E8A-3C47-9968-4CBD4ADF9A2C}" dt="2021-12-15T09:13:32.434" v="86" actId="26606"/>
          <ac:grpSpMkLst>
            <pc:docMk/>
            <pc:sldMk cId="621999103" sldId="258"/>
            <ac:grpSpMk id="112" creationId="{1D912E1C-3BBA-42F0-A3EE-FEC382E7230A}"/>
          </ac:grpSpMkLst>
        </pc:grpChg>
        <pc:grpChg chg="add del">
          <ac:chgData name="LAM, HooYan [Student]" userId="e8601b6f-84c2-4e85-8596-7b1cb474b67b" providerId="ADAL" clId="{4F502623-9E8A-3C47-9968-4CBD4ADF9A2C}" dt="2021-12-15T09:13:32.434" v="86" actId="26606"/>
          <ac:grpSpMkLst>
            <pc:docMk/>
            <pc:sldMk cId="621999103" sldId="258"/>
            <ac:grpSpMk id="130" creationId="{DB259E68-05A7-46E1-BFD2-079CCB5EDB2C}"/>
          </ac:grpSpMkLst>
        </pc:grpChg>
        <pc:grpChg chg="add del">
          <ac:chgData name="LAM, HooYan [Student]" userId="e8601b6f-84c2-4e85-8596-7b1cb474b67b" providerId="ADAL" clId="{4F502623-9E8A-3C47-9968-4CBD4ADF9A2C}" dt="2021-12-15T09:13:33.803" v="88" actId="26606"/>
          <ac:grpSpMkLst>
            <pc:docMk/>
            <pc:sldMk cId="621999103" sldId="258"/>
            <ac:grpSpMk id="139" creationId="{1D912E1C-3BBA-42F0-A3EE-FEC382E7230A}"/>
          </ac:grpSpMkLst>
        </pc:grpChg>
        <pc:grpChg chg="add del">
          <ac:chgData name="LAM, HooYan [Student]" userId="e8601b6f-84c2-4e85-8596-7b1cb474b67b" providerId="ADAL" clId="{4F502623-9E8A-3C47-9968-4CBD4ADF9A2C}" dt="2021-12-15T09:13:33.803" v="88" actId="26606"/>
          <ac:grpSpMkLst>
            <pc:docMk/>
            <pc:sldMk cId="621999103" sldId="258"/>
            <ac:grpSpMk id="142" creationId="{09838217-B35D-443A-8B82-DFA8A94F53F4}"/>
          </ac:grpSpMkLst>
        </pc:grpChg>
        <pc:grpChg chg="add del">
          <ac:chgData name="LAM, HooYan [Student]" userId="e8601b6f-84c2-4e85-8596-7b1cb474b67b" providerId="ADAL" clId="{4F502623-9E8A-3C47-9968-4CBD4ADF9A2C}" dt="2021-12-15T09:14:31.679" v="90" actId="26606"/>
          <ac:grpSpMkLst>
            <pc:docMk/>
            <pc:sldMk cId="621999103" sldId="258"/>
            <ac:grpSpMk id="154" creationId="{1D912E1C-3BBA-42F0-A3EE-FEC382E7230A}"/>
          </ac:grpSpMkLst>
        </pc:grpChg>
        <pc:grpChg chg="add del">
          <ac:chgData name="LAM, HooYan [Student]" userId="e8601b6f-84c2-4e85-8596-7b1cb474b67b" providerId="ADAL" clId="{4F502623-9E8A-3C47-9968-4CBD4ADF9A2C}" dt="2021-12-15T09:14:31.679" v="90" actId="26606"/>
          <ac:grpSpMkLst>
            <pc:docMk/>
            <pc:sldMk cId="621999103" sldId="258"/>
            <ac:grpSpMk id="172" creationId="{C197537D-1307-4017-8447-60FBD9C351F1}"/>
          </ac:grpSpMkLst>
        </pc:grpChg>
        <pc:grpChg chg="add del">
          <ac:chgData name="LAM, HooYan [Student]" userId="e8601b6f-84c2-4e85-8596-7b1cb474b67b" providerId="ADAL" clId="{4F502623-9E8A-3C47-9968-4CBD4ADF9A2C}" dt="2021-12-15T09:14:32.899" v="92" actId="26606"/>
          <ac:grpSpMkLst>
            <pc:docMk/>
            <pc:sldMk cId="621999103" sldId="258"/>
            <ac:grpSpMk id="187" creationId="{1D912E1C-3BBA-42F0-A3EE-FEC382E7230A}"/>
          </ac:grpSpMkLst>
        </pc:grpChg>
        <pc:grpChg chg="add del">
          <ac:chgData name="LAM, HooYan [Student]" userId="e8601b6f-84c2-4e85-8596-7b1cb474b67b" providerId="ADAL" clId="{4F502623-9E8A-3C47-9968-4CBD4ADF9A2C}" dt="2021-12-15T09:14:32.899" v="92" actId="26606"/>
          <ac:grpSpMkLst>
            <pc:docMk/>
            <pc:sldMk cId="621999103" sldId="258"/>
            <ac:grpSpMk id="190" creationId="{09838217-B35D-443A-8B82-DFA8A94F53F4}"/>
          </ac:grpSpMkLst>
        </pc:grpChg>
        <pc:grpChg chg="add del">
          <ac:chgData name="LAM, HooYan [Student]" userId="e8601b6f-84c2-4e85-8596-7b1cb474b67b" providerId="ADAL" clId="{4F502623-9E8A-3C47-9968-4CBD4ADF9A2C}" dt="2021-12-15T09:14:33.863" v="94" actId="26606"/>
          <ac:grpSpMkLst>
            <pc:docMk/>
            <pc:sldMk cId="621999103" sldId="258"/>
            <ac:grpSpMk id="203" creationId="{1D912E1C-3BBA-42F0-A3EE-FEC382E7230A}"/>
          </ac:grpSpMkLst>
        </pc:grpChg>
        <pc:grpChg chg="add del">
          <ac:chgData name="LAM, HooYan [Student]" userId="e8601b6f-84c2-4e85-8596-7b1cb474b67b" providerId="ADAL" clId="{4F502623-9E8A-3C47-9968-4CBD4ADF9A2C}" dt="2021-12-15T09:14:33.863" v="94" actId="26606"/>
          <ac:grpSpMkLst>
            <pc:docMk/>
            <pc:sldMk cId="621999103" sldId="258"/>
            <ac:grpSpMk id="221" creationId="{6759118D-F5E9-4EDA-B865-0E484758E5FF}"/>
          </ac:grpSpMkLst>
        </pc:grpChg>
        <pc:grpChg chg="add del">
          <ac:chgData name="LAM, HooYan [Student]" userId="e8601b6f-84c2-4e85-8596-7b1cb474b67b" providerId="ADAL" clId="{4F502623-9E8A-3C47-9968-4CBD4ADF9A2C}" dt="2021-12-15T09:14:35.167" v="96" actId="26606"/>
          <ac:grpSpMkLst>
            <pc:docMk/>
            <pc:sldMk cId="621999103" sldId="258"/>
            <ac:grpSpMk id="234" creationId="{1D912E1C-3BBA-42F0-A3EE-FEC382E7230A}"/>
          </ac:grpSpMkLst>
        </pc:grpChg>
        <pc:grpChg chg="add del">
          <ac:chgData name="LAM, HooYan [Student]" userId="e8601b6f-84c2-4e85-8596-7b1cb474b67b" providerId="ADAL" clId="{4F502623-9E8A-3C47-9968-4CBD4ADF9A2C}" dt="2021-12-15T09:14:35.167" v="96" actId="26606"/>
          <ac:grpSpMkLst>
            <pc:docMk/>
            <pc:sldMk cId="621999103" sldId="258"/>
            <ac:grpSpMk id="237" creationId="{C197537D-1307-4017-8447-60FBD9C351F1}"/>
          </ac:grpSpMkLst>
        </pc:grpChg>
        <pc:grpChg chg="add del">
          <ac:chgData name="LAM, HooYan [Student]" userId="e8601b6f-84c2-4e85-8596-7b1cb474b67b" providerId="ADAL" clId="{4F502623-9E8A-3C47-9968-4CBD4ADF9A2C}" dt="2021-12-15T09:14:36.720" v="98" actId="26606"/>
          <ac:grpSpMkLst>
            <pc:docMk/>
            <pc:sldMk cId="621999103" sldId="258"/>
            <ac:grpSpMk id="253" creationId="{1D912E1C-3BBA-42F0-A3EE-FEC382E7230A}"/>
          </ac:grpSpMkLst>
        </pc:grpChg>
        <pc:grpChg chg="add del">
          <ac:chgData name="LAM, HooYan [Student]" userId="e8601b6f-84c2-4e85-8596-7b1cb474b67b" providerId="ADAL" clId="{4F502623-9E8A-3C47-9968-4CBD4ADF9A2C}" dt="2021-12-15T09:14:36.720" v="98" actId="26606"/>
          <ac:grpSpMkLst>
            <pc:docMk/>
            <pc:sldMk cId="621999103" sldId="258"/>
            <ac:grpSpMk id="271" creationId="{DB259E68-05A7-46E1-BFD2-079CCB5EDB2C}"/>
          </ac:grpSpMkLst>
        </pc:grpChg>
        <pc:grpChg chg="add del">
          <ac:chgData name="LAM, HooYan [Student]" userId="e8601b6f-84c2-4e85-8596-7b1cb474b67b" providerId="ADAL" clId="{4F502623-9E8A-3C47-9968-4CBD4ADF9A2C}" dt="2021-12-15T09:14:39.367" v="100" actId="26606"/>
          <ac:grpSpMkLst>
            <pc:docMk/>
            <pc:sldMk cId="621999103" sldId="258"/>
            <ac:grpSpMk id="289" creationId="{1D912E1C-3BBA-42F0-A3EE-FEC382E7230A}"/>
          </ac:grpSpMkLst>
        </pc:grpChg>
        <pc:grpChg chg="add del">
          <ac:chgData name="LAM, HooYan [Student]" userId="e8601b6f-84c2-4e85-8596-7b1cb474b67b" providerId="ADAL" clId="{4F502623-9E8A-3C47-9968-4CBD4ADF9A2C}" dt="2021-12-15T09:14:39.367" v="100" actId="26606"/>
          <ac:grpSpMkLst>
            <pc:docMk/>
            <pc:sldMk cId="621999103" sldId="258"/>
            <ac:grpSpMk id="294" creationId="{28321705-9A1F-4239-BFFA-8C1D82CD3C09}"/>
          </ac:grpSpMkLst>
        </pc:grpChg>
        <pc:grpChg chg="add del">
          <ac:chgData name="LAM, HooYan [Student]" userId="e8601b6f-84c2-4e85-8596-7b1cb474b67b" providerId="ADAL" clId="{4F502623-9E8A-3C47-9968-4CBD4ADF9A2C}" dt="2021-12-15T09:14:40.800" v="102" actId="26606"/>
          <ac:grpSpMkLst>
            <pc:docMk/>
            <pc:sldMk cId="621999103" sldId="258"/>
            <ac:grpSpMk id="307" creationId="{1D912E1C-3BBA-42F0-A3EE-FEC382E7230A}"/>
          </ac:grpSpMkLst>
        </pc:grpChg>
        <pc:grpChg chg="add del">
          <ac:chgData name="LAM, HooYan [Student]" userId="e8601b6f-84c2-4e85-8596-7b1cb474b67b" providerId="ADAL" clId="{4F502623-9E8A-3C47-9968-4CBD4ADF9A2C}" dt="2021-12-15T09:14:40.800" v="102" actId="26606"/>
          <ac:grpSpMkLst>
            <pc:docMk/>
            <pc:sldMk cId="621999103" sldId="258"/>
            <ac:grpSpMk id="325" creationId="{09838217-B35D-443A-8B82-DFA8A94F53F4}"/>
          </ac:grpSpMkLst>
        </pc:grpChg>
        <pc:grpChg chg="add del">
          <ac:chgData name="LAM, HooYan [Student]" userId="e8601b6f-84c2-4e85-8596-7b1cb474b67b" providerId="ADAL" clId="{4F502623-9E8A-3C47-9968-4CBD4ADF9A2C}" dt="2021-12-15T14:23:30.555" v="611"/>
          <ac:grpSpMkLst>
            <pc:docMk/>
            <pc:sldMk cId="621999103" sldId="258"/>
            <ac:grpSpMk id="338" creationId="{1D912E1C-3BBA-42F0-A3EE-FEC382E7230A}"/>
          </ac:grpSpMkLst>
        </pc:grpChg>
        <pc:grpChg chg="add del">
          <ac:chgData name="LAM, HooYan [Student]" userId="e8601b6f-84c2-4e85-8596-7b1cb474b67b" providerId="ADAL" clId="{4F502623-9E8A-3C47-9968-4CBD4ADF9A2C}" dt="2021-12-15T14:23:30.555" v="611"/>
          <ac:grpSpMkLst>
            <pc:docMk/>
            <pc:sldMk cId="621999103" sldId="258"/>
            <ac:grpSpMk id="341" creationId="{2880F677-3490-475B-ABC2-E84BDEC56AE6}"/>
          </ac:grpSpMkLst>
        </pc:grpChg>
        <pc:graphicFrameChg chg="add del mod modGraphic">
          <ac:chgData name="LAM, HooYan [Student]" userId="e8601b6f-84c2-4e85-8596-7b1cb474b67b" providerId="ADAL" clId="{4F502623-9E8A-3C47-9968-4CBD4ADF9A2C}" dt="2021-12-15T09:15:28.274" v="109" actId="3680"/>
          <ac:graphicFrameMkLst>
            <pc:docMk/>
            <pc:sldMk cId="621999103" sldId="258"/>
            <ac:graphicFrameMk id="4" creationId="{80CD48A9-937E-0B42-A09B-DD08390DD4F8}"/>
          </ac:graphicFrameMkLst>
        </pc:graphicFrameChg>
        <pc:picChg chg="add del">
          <ac:chgData name="LAM, HooYan [Student]" userId="e8601b6f-84c2-4e85-8596-7b1cb474b67b" providerId="ADAL" clId="{4F502623-9E8A-3C47-9968-4CBD4ADF9A2C}" dt="2021-12-15T09:14:40.955" v="103" actId="26606"/>
          <ac:picMkLst>
            <pc:docMk/>
            <pc:sldMk cId="621999103" sldId="258"/>
            <ac:picMk id="47" creationId="{8A06537E-CB60-4703-A5FF-0C413BB0176E}"/>
          </ac:picMkLst>
        </pc:picChg>
        <pc:picChg chg="add del">
          <ac:chgData name="LAM, HooYan [Student]" userId="e8601b6f-84c2-4e85-8596-7b1cb474b67b" providerId="ADAL" clId="{4F502623-9E8A-3C47-9968-4CBD4ADF9A2C}" dt="2021-12-15T09:14:40.955" v="103" actId="26606"/>
          <ac:picMkLst>
            <pc:docMk/>
            <pc:sldMk cId="621999103" sldId="258"/>
            <ac:picMk id="49" creationId="{7F427EE0-0478-4A7D-94D8-E51EE9ACB467}"/>
          </ac:picMkLst>
        </pc:picChg>
        <pc:picChg chg="add del">
          <ac:chgData name="LAM, HooYan [Student]" userId="e8601b6f-84c2-4e85-8596-7b1cb474b67b" providerId="ADAL" clId="{4F502623-9E8A-3C47-9968-4CBD4ADF9A2C}" dt="2021-12-15T09:14:40.955" v="103" actId="26606"/>
          <ac:picMkLst>
            <pc:docMk/>
            <pc:sldMk cId="621999103" sldId="258"/>
            <ac:picMk id="53" creationId="{37083F91-C28A-466E-A0D2-C510356BBB06}"/>
          </ac:picMkLst>
        </pc:picChg>
        <pc:picChg chg="add del">
          <ac:chgData name="LAM, HooYan [Student]" userId="e8601b6f-84c2-4e85-8596-7b1cb474b67b" providerId="ADAL" clId="{4F502623-9E8A-3C47-9968-4CBD4ADF9A2C}" dt="2021-12-15T09:14:40.955" v="103" actId="26606"/>
          <ac:picMkLst>
            <pc:docMk/>
            <pc:sldMk cId="621999103" sldId="258"/>
            <ac:picMk id="57" creationId="{2CC0D334-814F-4E8B-846F-D4001B39A756}"/>
          </ac:picMkLst>
        </pc:picChg>
        <pc:picChg chg="add del">
          <ac:chgData name="LAM, HooYan [Student]" userId="e8601b6f-84c2-4e85-8596-7b1cb474b67b" providerId="ADAL" clId="{4F502623-9E8A-3C47-9968-4CBD4ADF9A2C}" dt="2021-12-15T09:13:23.161" v="84" actId="26606"/>
          <ac:picMkLst>
            <pc:docMk/>
            <pc:sldMk cId="621999103" sldId="258"/>
            <ac:picMk id="89" creationId="{D0ACF577-DDCC-47DF-97F0-8163F3A489EE}"/>
          </ac:picMkLst>
        </pc:picChg>
        <pc:picChg chg="add del">
          <ac:chgData name="LAM, HooYan [Student]" userId="e8601b6f-84c2-4e85-8596-7b1cb474b67b" providerId="ADAL" clId="{4F502623-9E8A-3C47-9968-4CBD4ADF9A2C}" dt="2021-12-15T09:14:33.863" v="94" actId="26606"/>
          <ac:picMkLst>
            <pc:docMk/>
            <pc:sldMk cId="621999103" sldId="258"/>
            <ac:picMk id="96" creationId="{D46ED738-7284-449C-B116-CC7F93604B14}"/>
          </ac:picMkLst>
        </pc:picChg>
        <pc:picChg chg="add del">
          <ac:chgData name="LAM, HooYan [Student]" userId="e8601b6f-84c2-4e85-8596-7b1cb474b67b" providerId="ADAL" clId="{4F502623-9E8A-3C47-9968-4CBD4ADF9A2C}" dt="2021-12-15T09:13:32.434" v="86" actId="26606"/>
          <ac:picMkLst>
            <pc:docMk/>
            <pc:sldMk cId="621999103" sldId="258"/>
            <ac:picMk id="97" creationId="{2CC26251-4579-4CC2-BCAB-35B7EDFBC86B}"/>
          </ac:picMkLst>
        </pc:picChg>
        <pc:picChg chg="add del">
          <ac:chgData name="LAM, HooYan [Student]" userId="e8601b6f-84c2-4e85-8596-7b1cb474b67b" providerId="ADAL" clId="{4F502623-9E8A-3C47-9968-4CBD4ADF9A2C}" dt="2021-12-15T09:13:23.161" v="84" actId="26606"/>
          <ac:picMkLst>
            <pc:docMk/>
            <pc:sldMk cId="621999103" sldId="258"/>
            <ac:picMk id="100" creationId="{2EACA430-1C2B-42F0-B048-5D8D467AF611}"/>
          </ac:picMkLst>
        </pc:picChg>
        <pc:picChg chg="add del">
          <ac:chgData name="LAM, HooYan [Student]" userId="e8601b6f-84c2-4e85-8596-7b1cb474b67b" providerId="ADAL" clId="{4F502623-9E8A-3C47-9968-4CBD4ADF9A2C}" dt="2021-12-15T09:13:32.434" v="86" actId="26606"/>
          <ac:picMkLst>
            <pc:docMk/>
            <pc:sldMk cId="621999103" sldId="258"/>
            <ac:picMk id="101" creationId="{2DBDED9A-DF4C-44D8-9185-122848F90987}"/>
          </ac:picMkLst>
        </pc:picChg>
        <pc:picChg chg="add del">
          <ac:chgData name="LAM, HooYan [Student]" userId="e8601b6f-84c2-4e85-8596-7b1cb474b67b" providerId="ADAL" clId="{4F502623-9E8A-3C47-9968-4CBD4ADF9A2C}" dt="2021-12-15T09:13:23.161" v="84" actId="26606"/>
          <ac:picMkLst>
            <pc:docMk/>
            <pc:sldMk cId="621999103" sldId="258"/>
            <ac:picMk id="104" creationId="{1F4B247A-6470-4317-845A-5CF6746670B6}"/>
          </ac:picMkLst>
        </pc:picChg>
        <pc:picChg chg="add del">
          <ac:chgData name="LAM, HooYan [Student]" userId="e8601b6f-84c2-4e85-8596-7b1cb474b67b" providerId="ADAL" clId="{4F502623-9E8A-3C47-9968-4CBD4ADF9A2C}" dt="2021-12-15T09:13:32.434" v="86" actId="26606"/>
          <ac:picMkLst>
            <pc:docMk/>
            <pc:sldMk cId="621999103" sldId="258"/>
            <ac:picMk id="105" creationId="{DE362CB9-C88A-4B69-91A2-D2C045912EDF}"/>
          </ac:picMkLst>
        </pc:picChg>
        <pc:picChg chg="add del">
          <ac:chgData name="LAM, HooYan [Student]" userId="e8601b6f-84c2-4e85-8596-7b1cb474b67b" providerId="ADAL" clId="{4F502623-9E8A-3C47-9968-4CBD4ADF9A2C}" dt="2021-12-15T09:13:23.161" v="84" actId="26606"/>
          <ac:picMkLst>
            <pc:docMk/>
            <pc:sldMk cId="621999103" sldId="258"/>
            <ac:picMk id="108" creationId="{AF281A3F-14C2-4847-9CA0-36D2FD0F3EB8}"/>
          </ac:picMkLst>
        </pc:picChg>
        <pc:picChg chg="add del">
          <ac:chgData name="LAM, HooYan [Student]" userId="e8601b6f-84c2-4e85-8596-7b1cb474b67b" providerId="ADAL" clId="{4F502623-9E8A-3C47-9968-4CBD4ADF9A2C}" dt="2021-12-15T09:13:32.434" v="86" actId="26606"/>
          <ac:picMkLst>
            <pc:docMk/>
            <pc:sldMk cId="621999103" sldId="258"/>
            <ac:picMk id="109" creationId="{6E01F488-C466-4A96-9F44-19173A95ED2C}"/>
          </ac:picMkLst>
        </pc:picChg>
        <pc:picChg chg="add del">
          <ac:chgData name="LAM, HooYan [Student]" userId="e8601b6f-84c2-4e85-8596-7b1cb474b67b" providerId="ADAL" clId="{4F502623-9E8A-3C47-9968-4CBD4ADF9A2C}" dt="2021-12-15T09:13:33.803" v="88" actId="26606"/>
          <ac:picMkLst>
            <pc:docMk/>
            <pc:sldMk cId="621999103" sldId="258"/>
            <ac:picMk id="147" creationId="{372BA452-DACF-4CC1-B5FC-1201ACB600BE}"/>
          </ac:picMkLst>
        </pc:picChg>
        <pc:picChg chg="add del">
          <ac:chgData name="LAM, HooYan [Student]" userId="e8601b6f-84c2-4e85-8596-7b1cb474b67b" providerId="ADAL" clId="{4F502623-9E8A-3C47-9968-4CBD4ADF9A2C}" dt="2021-12-15T09:13:33.803" v="88" actId="26606"/>
          <ac:picMkLst>
            <pc:docMk/>
            <pc:sldMk cId="621999103" sldId="258"/>
            <ac:picMk id="149" creationId="{1B3ACC64-1ADA-4CF8-B665-E55204E12E08}"/>
          </ac:picMkLst>
        </pc:picChg>
        <pc:picChg chg="add del">
          <ac:chgData name="LAM, HooYan [Student]" userId="e8601b6f-84c2-4e85-8596-7b1cb474b67b" providerId="ADAL" clId="{4F502623-9E8A-3C47-9968-4CBD4ADF9A2C}" dt="2021-12-15T09:13:33.803" v="88" actId="26606"/>
          <ac:picMkLst>
            <pc:docMk/>
            <pc:sldMk cId="621999103" sldId="258"/>
            <ac:picMk id="150" creationId="{54C728AE-EEAD-406C-BABC-3EEDC569F28B}"/>
          </ac:picMkLst>
        </pc:picChg>
        <pc:picChg chg="add del">
          <ac:chgData name="LAM, HooYan [Student]" userId="e8601b6f-84c2-4e85-8596-7b1cb474b67b" providerId="ADAL" clId="{4F502623-9E8A-3C47-9968-4CBD4ADF9A2C}" dt="2021-12-15T09:14:31.679" v="90" actId="26606"/>
          <ac:picMkLst>
            <pc:docMk/>
            <pc:sldMk cId="621999103" sldId="258"/>
            <ac:picMk id="180" creationId="{3C7E68A6-DE3F-47C6-982A-5B44A14DE5B7}"/>
          </ac:picMkLst>
        </pc:picChg>
        <pc:picChg chg="add del">
          <ac:chgData name="LAM, HooYan [Student]" userId="e8601b6f-84c2-4e85-8596-7b1cb474b67b" providerId="ADAL" clId="{4F502623-9E8A-3C47-9968-4CBD4ADF9A2C}" dt="2021-12-15T09:14:31.679" v="90" actId="26606"/>
          <ac:picMkLst>
            <pc:docMk/>
            <pc:sldMk cId="621999103" sldId="258"/>
            <ac:picMk id="182" creationId="{1B7E5966-943D-4001-B07B-BA35AA7CAE07}"/>
          </ac:picMkLst>
        </pc:picChg>
        <pc:picChg chg="add del">
          <ac:chgData name="LAM, HooYan [Student]" userId="e8601b6f-84c2-4e85-8596-7b1cb474b67b" providerId="ADAL" clId="{4F502623-9E8A-3C47-9968-4CBD4ADF9A2C}" dt="2021-12-15T09:14:31.679" v="90" actId="26606"/>
          <ac:picMkLst>
            <pc:docMk/>
            <pc:sldMk cId="621999103" sldId="258"/>
            <ac:picMk id="183" creationId="{1598CD1E-2697-4970-9714-2AEE6994A438}"/>
          </ac:picMkLst>
        </pc:picChg>
        <pc:picChg chg="add del">
          <ac:chgData name="LAM, HooYan [Student]" userId="e8601b6f-84c2-4e85-8596-7b1cb474b67b" providerId="ADAL" clId="{4F502623-9E8A-3C47-9968-4CBD4ADF9A2C}" dt="2021-12-15T09:14:32.899" v="92" actId="26606"/>
          <ac:picMkLst>
            <pc:docMk/>
            <pc:sldMk cId="621999103" sldId="258"/>
            <ac:picMk id="196" creationId="{790E6D6C-8E25-4AB2-B7CF-97711E064CED}"/>
          </ac:picMkLst>
        </pc:picChg>
        <pc:picChg chg="add del">
          <ac:chgData name="LAM, HooYan [Student]" userId="e8601b6f-84c2-4e85-8596-7b1cb474b67b" providerId="ADAL" clId="{4F502623-9E8A-3C47-9968-4CBD4ADF9A2C}" dt="2021-12-15T09:14:32.899" v="92" actId="26606"/>
          <ac:picMkLst>
            <pc:docMk/>
            <pc:sldMk cId="621999103" sldId="258"/>
            <ac:picMk id="198" creationId="{1B3ACC64-1ADA-4CF8-B665-E55204E12E08}"/>
          </ac:picMkLst>
        </pc:picChg>
        <pc:picChg chg="add del">
          <ac:chgData name="LAM, HooYan [Student]" userId="e8601b6f-84c2-4e85-8596-7b1cb474b67b" providerId="ADAL" clId="{4F502623-9E8A-3C47-9968-4CBD4ADF9A2C}" dt="2021-12-15T09:14:32.899" v="92" actId="26606"/>
          <ac:picMkLst>
            <pc:docMk/>
            <pc:sldMk cId="621999103" sldId="258"/>
            <ac:picMk id="199" creationId="{54C728AE-EEAD-406C-BABC-3EEDC569F28B}"/>
          </ac:picMkLst>
        </pc:picChg>
        <pc:picChg chg="add del">
          <ac:chgData name="LAM, HooYan [Student]" userId="e8601b6f-84c2-4e85-8596-7b1cb474b67b" providerId="ADAL" clId="{4F502623-9E8A-3C47-9968-4CBD4ADF9A2C}" dt="2021-12-15T09:14:33.863" v="94" actId="26606"/>
          <ac:picMkLst>
            <pc:docMk/>
            <pc:sldMk cId="621999103" sldId="258"/>
            <ac:picMk id="226" creationId="{A81DE5F9-49F6-4F0A-8CB4-5DD058B8D514}"/>
          </ac:picMkLst>
        </pc:picChg>
        <pc:picChg chg="add del">
          <ac:chgData name="LAM, HooYan [Student]" userId="e8601b6f-84c2-4e85-8596-7b1cb474b67b" providerId="ADAL" clId="{4F502623-9E8A-3C47-9968-4CBD4ADF9A2C}" dt="2021-12-15T09:14:33.863" v="94" actId="26606"/>
          <ac:picMkLst>
            <pc:docMk/>
            <pc:sldMk cId="621999103" sldId="258"/>
            <ac:picMk id="228" creationId="{F826A2CF-370A-4AA4-808D-85D792C13C9B}"/>
          </ac:picMkLst>
        </pc:picChg>
        <pc:picChg chg="add del">
          <ac:chgData name="LAM, HooYan [Student]" userId="e8601b6f-84c2-4e85-8596-7b1cb474b67b" providerId="ADAL" clId="{4F502623-9E8A-3C47-9968-4CBD4ADF9A2C}" dt="2021-12-15T09:14:33.863" v="94" actId="26606"/>
          <ac:picMkLst>
            <pc:docMk/>
            <pc:sldMk cId="621999103" sldId="258"/>
            <ac:picMk id="230" creationId="{419CA755-49DE-4F4E-81CC-3823CE81418D}"/>
          </ac:picMkLst>
        </pc:picChg>
        <pc:picChg chg="add del">
          <ac:chgData name="LAM, HooYan [Student]" userId="e8601b6f-84c2-4e85-8596-7b1cb474b67b" providerId="ADAL" clId="{4F502623-9E8A-3C47-9968-4CBD4ADF9A2C}" dt="2021-12-15T09:14:35.167" v="96" actId="26606"/>
          <ac:picMkLst>
            <pc:docMk/>
            <pc:sldMk cId="621999103" sldId="258"/>
            <ac:picMk id="246" creationId="{3C7E68A6-DE3F-47C6-982A-5B44A14DE5B7}"/>
          </ac:picMkLst>
        </pc:picChg>
        <pc:picChg chg="add del">
          <ac:chgData name="LAM, HooYan [Student]" userId="e8601b6f-84c2-4e85-8596-7b1cb474b67b" providerId="ADAL" clId="{4F502623-9E8A-3C47-9968-4CBD4ADF9A2C}" dt="2021-12-15T09:14:35.167" v="96" actId="26606"/>
          <ac:picMkLst>
            <pc:docMk/>
            <pc:sldMk cId="621999103" sldId="258"/>
            <ac:picMk id="248" creationId="{1B7E5966-943D-4001-B07B-BA35AA7CAE07}"/>
          </ac:picMkLst>
        </pc:picChg>
        <pc:picChg chg="add del">
          <ac:chgData name="LAM, HooYan [Student]" userId="e8601b6f-84c2-4e85-8596-7b1cb474b67b" providerId="ADAL" clId="{4F502623-9E8A-3C47-9968-4CBD4ADF9A2C}" dt="2021-12-15T09:14:35.167" v="96" actId="26606"/>
          <ac:picMkLst>
            <pc:docMk/>
            <pc:sldMk cId="621999103" sldId="258"/>
            <ac:picMk id="249" creationId="{1598CD1E-2697-4970-9714-2AEE6994A438}"/>
          </ac:picMkLst>
        </pc:picChg>
        <pc:picChg chg="add del">
          <ac:chgData name="LAM, HooYan [Student]" userId="e8601b6f-84c2-4e85-8596-7b1cb474b67b" providerId="ADAL" clId="{4F502623-9E8A-3C47-9968-4CBD4ADF9A2C}" dt="2021-12-15T09:14:36.720" v="98" actId="26606"/>
          <ac:picMkLst>
            <pc:docMk/>
            <pc:sldMk cId="621999103" sldId="258"/>
            <ac:picMk id="279" creationId="{2CC26251-4579-4CC2-BCAB-35B7EDFBC86B}"/>
          </ac:picMkLst>
        </pc:picChg>
        <pc:picChg chg="add del">
          <ac:chgData name="LAM, HooYan [Student]" userId="e8601b6f-84c2-4e85-8596-7b1cb474b67b" providerId="ADAL" clId="{4F502623-9E8A-3C47-9968-4CBD4ADF9A2C}" dt="2021-12-15T09:14:36.720" v="98" actId="26606"/>
          <ac:picMkLst>
            <pc:docMk/>
            <pc:sldMk cId="621999103" sldId="258"/>
            <ac:picMk id="281" creationId="{2DBDED9A-DF4C-44D8-9185-122848F90987}"/>
          </ac:picMkLst>
        </pc:picChg>
        <pc:picChg chg="add del">
          <ac:chgData name="LAM, HooYan [Student]" userId="e8601b6f-84c2-4e85-8596-7b1cb474b67b" providerId="ADAL" clId="{4F502623-9E8A-3C47-9968-4CBD4ADF9A2C}" dt="2021-12-15T09:14:36.720" v="98" actId="26606"/>
          <ac:picMkLst>
            <pc:docMk/>
            <pc:sldMk cId="621999103" sldId="258"/>
            <ac:picMk id="283" creationId="{DE362CB9-C88A-4B69-91A2-D2C045912EDF}"/>
          </ac:picMkLst>
        </pc:picChg>
        <pc:picChg chg="add del">
          <ac:chgData name="LAM, HooYan [Student]" userId="e8601b6f-84c2-4e85-8596-7b1cb474b67b" providerId="ADAL" clId="{4F502623-9E8A-3C47-9968-4CBD4ADF9A2C}" dt="2021-12-15T09:14:36.720" v="98" actId="26606"/>
          <ac:picMkLst>
            <pc:docMk/>
            <pc:sldMk cId="621999103" sldId="258"/>
            <ac:picMk id="285" creationId="{6E01F488-C466-4A96-9F44-19173A95ED2C}"/>
          </ac:picMkLst>
        </pc:picChg>
        <pc:picChg chg="add del">
          <ac:chgData name="LAM, HooYan [Student]" userId="e8601b6f-84c2-4e85-8596-7b1cb474b67b" providerId="ADAL" clId="{4F502623-9E8A-3C47-9968-4CBD4ADF9A2C}" dt="2021-12-15T09:14:39.367" v="100" actId="26606"/>
          <ac:picMkLst>
            <pc:docMk/>
            <pc:sldMk cId="621999103" sldId="258"/>
            <ac:picMk id="293" creationId="{D0ACF577-DDCC-47DF-97F0-8163F3A489EE}"/>
          </ac:picMkLst>
        </pc:picChg>
        <pc:picChg chg="add del">
          <ac:chgData name="LAM, HooYan [Student]" userId="e8601b6f-84c2-4e85-8596-7b1cb474b67b" providerId="ADAL" clId="{4F502623-9E8A-3C47-9968-4CBD4ADF9A2C}" dt="2021-12-15T09:14:39.367" v="100" actId="26606"/>
          <ac:picMkLst>
            <pc:docMk/>
            <pc:sldMk cId="621999103" sldId="258"/>
            <ac:picMk id="299" creationId="{2EACA430-1C2B-42F0-B048-5D8D467AF611}"/>
          </ac:picMkLst>
        </pc:picChg>
        <pc:picChg chg="add del">
          <ac:chgData name="LAM, HooYan [Student]" userId="e8601b6f-84c2-4e85-8596-7b1cb474b67b" providerId="ADAL" clId="{4F502623-9E8A-3C47-9968-4CBD4ADF9A2C}" dt="2021-12-15T09:14:39.367" v="100" actId="26606"/>
          <ac:picMkLst>
            <pc:docMk/>
            <pc:sldMk cId="621999103" sldId="258"/>
            <ac:picMk id="301" creationId="{1F4B247A-6470-4317-845A-5CF6746670B6}"/>
          </ac:picMkLst>
        </pc:picChg>
        <pc:picChg chg="add del">
          <ac:chgData name="LAM, HooYan [Student]" userId="e8601b6f-84c2-4e85-8596-7b1cb474b67b" providerId="ADAL" clId="{4F502623-9E8A-3C47-9968-4CBD4ADF9A2C}" dt="2021-12-15T09:14:39.367" v="100" actId="26606"/>
          <ac:picMkLst>
            <pc:docMk/>
            <pc:sldMk cId="621999103" sldId="258"/>
            <ac:picMk id="303" creationId="{AF281A3F-14C2-4847-9CA0-36D2FD0F3EB8}"/>
          </ac:picMkLst>
        </pc:picChg>
        <pc:picChg chg="add del">
          <ac:chgData name="LAM, HooYan [Student]" userId="e8601b6f-84c2-4e85-8596-7b1cb474b67b" providerId="ADAL" clId="{4F502623-9E8A-3C47-9968-4CBD4ADF9A2C}" dt="2021-12-15T09:14:40.800" v="102" actId="26606"/>
          <ac:picMkLst>
            <pc:docMk/>
            <pc:sldMk cId="621999103" sldId="258"/>
            <ac:picMk id="331" creationId="{790E6D6C-8E25-4AB2-B7CF-97711E064CED}"/>
          </ac:picMkLst>
        </pc:picChg>
        <pc:picChg chg="add del">
          <ac:chgData name="LAM, HooYan [Student]" userId="e8601b6f-84c2-4e85-8596-7b1cb474b67b" providerId="ADAL" clId="{4F502623-9E8A-3C47-9968-4CBD4ADF9A2C}" dt="2021-12-15T09:14:40.800" v="102" actId="26606"/>
          <ac:picMkLst>
            <pc:docMk/>
            <pc:sldMk cId="621999103" sldId="258"/>
            <ac:picMk id="333" creationId="{1B3ACC64-1ADA-4CF8-B665-E55204E12E08}"/>
          </ac:picMkLst>
        </pc:picChg>
        <pc:picChg chg="add del">
          <ac:chgData name="LAM, HooYan [Student]" userId="e8601b6f-84c2-4e85-8596-7b1cb474b67b" providerId="ADAL" clId="{4F502623-9E8A-3C47-9968-4CBD4ADF9A2C}" dt="2021-12-15T09:14:40.800" v="102" actId="26606"/>
          <ac:picMkLst>
            <pc:docMk/>
            <pc:sldMk cId="621999103" sldId="258"/>
            <ac:picMk id="334" creationId="{54C728AE-EEAD-406C-BABC-3EEDC569F28B}"/>
          </ac:picMkLst>
        </pc:picChg>
        <pc:picChg chg="add del">
          <ac:chgData name="LAM, HooYan [Student]" userId="e8601b6f-84c2-4e85-8596-7b1cb474b67b" providerId="ADAL" clId="{4F502623-9E8A-3C47-9968-4CBD4ADF9A2C}" dt="2021-12-15T14:23:30.555" v="611"/>
          <ac:picMkLst>
            <pc:docMk/>
            <pc:sldMk cId="621999103" sldId="258"/>
            <ac:picMk id="347" creationId="{94965F7A-44F2-4AEF-8A25-106E57C63796}"/>
          </ac:picMkLst>
        </pc:picChg>
        <pc:picChg chg="add del">
          <ac:chgData name="LAM, HooYan [Student]" userId="e8601b6f-84c2-4e85-8596-7b1cb474b67b" providerId="ADAL" clId="{4F502623-9E8A-3C47-9968-4CBD4ADF9A2C}" dt="2021-12-15T14:23:30.555" v="611"/>
          <ac:picMkLst>
            <pc:docMk/>
            <pc:sldMk cId="621999103" sldId="258"/>
            <ac:picMk id="350" creationId="{D916385E-2011-4632-B599-29C7D2834E14}"/>
          </ac:picMkLst>
        </pc:picChg>
        <pc:picChg chg="add del">
          <ac:chgData name="LAM, HooYan [Student]" userId="e8601b6f-84c2-4e85-8596-7b1cb474b67b" providerId="ADAL" clId="{4F502623-9E8A-3C47-9968-4CBD4ADF9A2C}" dt="2021-12-15T14:23:30.555" v="611"/>
          <ac:picMkLst>
            <pc:docMk/>
            <pc:sldMk cId="621999103" sldId="258"/>
            <ac:picMk id="351" creationId="{A6269A2E-1142-4640-87F2-FB272B760D89}"/>
          </ac:picMkLst>
        </pc:picChg>
        <pc:picChg chg="add del">
          <ac:chgData name="LAM, HooYan [Student]" userId="e8601b6f-84c2-4e85-8596-7b1cb474b67b" providerId="ADAL" clId="{4F502623-9E8A-3C47-9968-4CBD4ADF9A2C}" dt="2021-12-15T14:23:30.555" v="611"/>
          <ac:picMkLst>
            <pc:docMk/>
            <pc:sldMk cId="621999103" sldId="258"/>
            <ac:picMk id="353" creationId="{758A7C53-8BE5-44E4-AC0C-CFA49FB91720}"/>
          </ac:picMkLst>
        </pc:picChg>
      </pc:sldChg>
      <pc:sldChg chg="modSp new mod">
        <pc:chgData name="LAM, HooYan [Student]" userId="e8601b6f-84c2-4e85-8596-7b1cb474b67b" providerId="ADAL" clId="{4F502623-9E8A-3C47-9968-4CBD4ADF9A2C}" dt="2021-12-15T15:20:47.401" v="980" actId="20577"/>
        <pc:sldMkLst>
          <pc:docMk/>
          <pc:sldMk cId="3712637662" sldId="259"/>
        </pc:sldMkLst>
        <pc:spChg chg="mod">
          <ac:chgData name="LAM, HooYan [Student]" userId="e8601b6f-84c2-4e85-8596-7b1cb474b67b" providerId="ADAL" clId="{4F502623-9E8A-3C47-9968-4CBD4ADF9A2C}" dt="2021-12-15T14:25:11.277" v="617"/>
          <ac:spMkLst>
            <pc:docMk/>
            <pc:sldMk cId="3712637662" sldId="259"/>
            <ac:spMk id="2" creationId="{C0443F56-CA61-3B49-94FF-84DA15093C8C}"/>
          </ac:spMkLst>
        </pc:spChg>
        <pc:spChg chg="mod">
          <ac:chgData name="LAM, HooYan [Student]" userId="e8601b6f-84c2-4e85-8596-7b1cb474b67b" providerId="ADAL" clId="{4F502623-9E8A-3C47-9968-4CBD4ADF9A2C}" dt="2021-12-15T15:20:47.401" v="980" actId="20577"/>
          <ac:spMkLst>
            <pc:docMk/>
            <pc:sldMk cId="3712637662" sldId="259"/>
            <ac:spMk id="3" creationId="{6CE67C0B-55A8-BD4F-ADBA-E8FC15D477F3}"/>
          </ac:spMkLst>
        </pc:spChg>
      </pc:sldChg>
      <pc:sldChg chg="modSp new add del mod">
        <pc:chgData name="LAM, HooYan [Student]" userId="e8601b6f-84c2-4e85-8596-7b1cb474b67b" providerId="ADAL" clId="{4F502623-9E8A-3C47-9968-4CBD4ADF9A2C}" dt="2021-12-15T16:50:37.115" v="1288" actId="313"/>
        <pc:sldMkLst>
          <pc:docMk/>
          <pc:sldMk cId="1251264375" sldId="260"/>
        </pc:sldMkLst>
        <pc:spChg chg="mod">
          <ac:chgData name="LAM, HooYan [Student]" userId="e8601b6f-84c2-4e85-8596-7b1cb474b67b" providerId="ADAL" clId="{4F502623-9E8A-3C47-9968-4CBD4ADF9A2C}" dt="2021-12-15T10:05:25.232" v="116" actId="14100"/>
          <ac:spMkLst>
            <pc:docMk/>
            <pc:sldMk cId="1251264375" sldId="260"/>
            <ac:spMk id="2" creationId="{818AABE7-BFAC-DE4C-9062-453C7A050B92}"/>
          </ac:spMkLst>
        </pc:spChg>
        <pc:spChg chg="mod">
          <ac:chgData name="LAM, HooYan [Student]" userId="e8601b6f-84c2-4e85-8596-7b1cb474b67b" providerId="ADAL" clId="{4F502623-9E8A-3C47-9968-4CBD4ADF9A2C}" dt="2021-12-15T16:50:37.115" v="1288" actId="313"/>
          <ac:spMkLst>
            <pc:docMk/>
            <pc:sldMk cId="1251264375" sldId="260"/>
            <ac:spMk id="3" creationId="{C2B3B12D-75E9-994B-93CC-86B1E2C8A093}"/>
          </ac:spMkLst>
        </pc:spChg>
      </pc:sldChg>
      <pc:sldChg chg="modSp new add del mod">
        <pc:chgData name="LAM, HooYan [Student]" userId="e8601b6f-84c2-4e85-8596-7b1cb474b67b" providerId="ADAL" clId="{4F502623-9E8A-3C47-9968-4CBD4ADF9A2C}" dt="2021-12-15T15:48:15.007" v="1078" actId="20577"/>
        <pc:sldMkLst>
          <pc:docMk/>
          <pc:sldMk cId="3757346549" sldId="261"/>
        </pc:sldMkLst>
        <pc:spChg chg="mod">
          <ac:chgData name="LAM, HooYan [Student]" userId="e8601b6f-84c2-4e85-8596-7b1cb474b67b" providerId="ADAL" clId="{4F502623-9E8A-3C47-9968-4CBD4ADF9A2C}" dt="2021-12-15T14:25:11.277" v="617"/>
          <ac:spMkLst>
            <pc:docMk/>
            <pc:sldMk cId="3757346549" sldId="261"/>
            <ac:spMk id="2" creationId="{E2C18366-3945-E94A-A236-925E3CD2675F}"/>
          </ac:spMkLst>
        </pc:spChg>
        <pc:spChg chg="mod">
          <ac:chgData name="LAM, HooYan [Student]" userId="e8601b6f-84c2-4e85-8596-7b1cb474b67b" providerId="ADAL" clId="{4F502623-9E8A-3C47-9968-4CBD4ADF9A2C}" dt="2021-12-15T15:48:15.007" v="1078" actId="20577"/>
          <ac:spMkLst>
            <pc:docMk/>
            <pc:sldMk cId="3757346549" sldId="261"/>
            <ac:spMk id="3" creationId="{D3D6AC64-6D21-9344-B611-376C1A1A44BB}"/>
          </ac:spMkLst>
        </pc:spChg>
      </pc:sldChg>
      <pc:sldChg chg="addSp delSp modSp mod">
        <pc:chgData name="LAM, HooYan [Student]" userId="e8601b6f-84c2-4e85-8596-7b1cb474b67b" providerId="ADAL" clId="{4F502623-9E8A-3C47-9968-4CBD4ADF9A2C}" dt="2021-12-15T14:25:11.277" v="617"/>
        <pc:sldMkLst>
          <pc:docMk/>
          <pc:sldMk cId="971240935" sldId="262"/>
        </pc:sldMkLst>
        <pc:spChg chg="mod">
          <ac:chgData name="LAM, HooYan [Student]" userId="e8601b6f-84c2-4e85-8596-7b1cb474b67b" providerId="ADAL" clId="{4F502623-9E8A-3C47-9968-4CBD4ADF9A2C}" dt="2021-12-15T14:25:11.277" v="617"/>
          <ac:spMkLst>
            <pc:docMk/>
            <pc:sldMk cId="971240935" sldId="262"/>
            <ac:spMk id="2" creationId="{822AA9BD-B84E-4EE6-A17F-6063BBA52015}"/>
          </ac:spMkLst>
        </pc:spChg>
        <pc:spChg chg="mod">
          <ac:chgData name="LAM, HooYan [Student]" userId="e8601b6f-84c2-4e85-8596-7b1cb474b67b" providerId="ADAL" clId="{4F502623-9E8A-3C47-9968-4CBD4ADF9A2C}" dt="2021-12-15T14:25:11.277" v="617"/>
          <ac:spMkLst>
            <pc:docMk/>
            <pc:sldMk cId="971240935" sldId="262"/>
            <ac:spMk id="3" creationId="{E4FDC633-E6A6-4FDF-B28D-A28ADF45372E}"/>
          </ac:spMkLst>
        </pc:spChg>
        <pc:spChg chg="add del mod">
          <ac:chgData name="LAM, HooYan [Student]" userId="e8601b6f-84c2-4e85-8596-7b1cb474b67b" providerId="ADAL" clId="{4F502623-9E8A-3C47-9968-4CBD4ADF9A2C}" dt="2021-12-15T14:24:41.009" v="614"/>
          <ac:spMkLst>
            <pc:docMk/>
            <pc:sldMk cId="971240935" sldId="262"/>
            <ac:spMk id="15" creationId="{72491480-A467-1B49-AA47-33E9DC76FAE1}"/>
          </ac:spMkLst>
        </pc:spChg>
      </pc:sldChg>
      <pc:sldChg chg="modSp mod">
        <pc:chgData name="LAM, HooYan [Student]" userId="e8601b6f-84c2-4e85-8596-7b1cb474b67b" providerId="ADAL" clId="{4F502623-9E8A-3C47-9968-4CBD4ADF9A2C}" dt="2021-12-15T16:07:27.846" v="1120" actId="20577"/>
        <pc:sldMkLst>
          <pc:docMk/>
          <pc:sldMk cId="2395080544" sldId="263"/>
        </pc:sldMkLst>
        <pc:spChg chg="mod">
          <ac:chgData name="LAM, HooYan [Student]" userId="e8601b6f-84c2-4e85-8596-7b1cb474b67b" providerId="ADAL" clId="{4F502623-9E8A-3C47-9968-4CBD4ADF9A2C}" dt="2021-12-15T16:07:27.846" v="1120" actId="20577"/>
          <ac:spMkLst>
            <pc:docMk/>
            <pc:sldMk cId="2395080544" sldId="263"/>
            <ac:spMk id="17" creationId="{B9C48A4E-3027-4BED-A191-CE1368555489}"/>
          </ac:spMkLst>
        </pc:spChg>
      </pc:sldChg>
      <pc:sldChg chg="modSp mod modAnim">
        <pc:chgData name="LAM, HooYan [Student]" userId="e8601b6f-84c2-4e85-8596-7b1cb474b67b" providerId="ADAL" clId="{4F502623-9E8A-3C47-9968-4CBD4ADF9A2C}" dt="2021-12-16T08:33:22.182" v="1299" actId="14100"/>
        <pc:sldMkLst>
          <pc:docMk/>
          <pc:sldMk cId="3216277072" sldId="264"/>
        </pc:sldMkLst>
        <pc:spChg chg="mod">
          <ac:chgData name="LAM, HooYan [Student]" userId="e8601b6f-84c2-4e85-8596-7b1cb474b67b" providerId="ADAL" clId="{4F502623-9E8A-3C47-9968-4CBD4ADF9A2C}" dt="2021-12-16T08:33:22.182" v="1299" actId="14100"/>
          <ac:spMkLst>
            <pc:docMk/>
            <pc:sldMk cId="3216277072" sldId="264"/>
            <ac:spMk id="20" creationId="{5CB1FFFD-1A31-498A-86BA-84FF7DCC5008}"/>
          </ac:spMkLst>
        </pc:spChg>
      </pc:sldChg>
      <pc:sldMasterChg chg="del delSldLayout">
        <pc:chgData name="LAM, HooYan [Student]" userId="e8601b6f-84c2-4e85-8596-7b1cb474b67b" providerId="ADAL" clId="{4F502623-9E8A-3C47-9968-4CBD4ADF9A2C}" dt="2021-12-15T08:46:16.991" v="0" actId="26606"/>
        <pc:sldMasterMkLst>
          <pc:docMk/>
          <pc:sldMasterMk cId="1393390624" sldId="2147483648"/>
        </pc:sldMasterMkLst>
        <pc:sldLayoutChg chg="del">
          <pc:chgData name="LAM, HooYan [Student]" userId="e8601b6f-84c2-4e85-8596-7b1cb474b67b" providerId="ADAL" clId="{4F502623-9E8A-3C47-9968-4CBD4ADF9A2C}" dt="2021-12-15T08:46:16.991" v="0" actId="26606"/>
          <pc:sldLayoutMkLst>
            <pc:docMk/>
            <pc:sldMasterMk cId="1393390624" sldId="2147483648"/>
            <pc:sldLayoutMk cId="2531362484" sldId="2147483649"/>
          </pc:sldLayoutMkLst>
        </pc:sldLayoutChg>
        <pc:sldLayoutChg chg="del">
          <pc:chgData name="LAM, HooYan [Student]" userId="e8601b6f-84c2-4e85-8596-7b1cb474b67b" providerId="ADAL" clId="{4F502623-9E8A-3C47-9968-4CBD4ADF9A2C}" dt="2021-12-15T08:46:16.991" v="0" actId="26606"/>
          <pc:sldLayoutMkLst>
            <pc:docMk/>
            <pc:sldMasterMk cId="1393390624" sldId="2147483648"/>
            <pc:sldLayoutMk cId="55659638" sldId="2147483650"/>
          </pc:sldLayoutMkLst>
        </pc:sldLayoutChg>
        <pc:sldLayoutChg chg="del">
          <pc:chgData name="LAM, HooYan [Student]" userId="e8601b6f-84c2-4e85-8596-7b1cb474b67b" providerId="ADAL" clId="{4F502623-9E8A-3C47-9968-4CBD4ADF9A2C}" dt="2021-12-15T08:46:16.991" v="0" actId="26606"/>
          <pc:sldLayoutMkLst>
            <pc:docMk/>
            <pc:sldMasterMk cId="1393390624" sldId="2147483648"/>
            <pc:sldLayoutMk cId="2485683435" sldId="2147483651"/>
          </pc:sldLayoutMkLst>
        </pc:sldLayoutChg>
        <pc:sldLayoutChg chg="del">
          <pc:chgData name="LAM, HooYan [Student]" userId="e8601b6f-84c2-4e85-8596-7b1cb474b67b" providerId="ADAL" clId="{4F502623-9E8A-3C47-9968-4CBD4ADF9A2C}" dt="2021-12-15T08:46:16.991" v="0" actId="26606"/>
          <pc:sldLayoutMkLst>
            <pc:docMk/>
            <pc:sldMasterMk cId="1393390624" sldId="2147483648"/>
            <pc:sldLayoutMk cId="3679753250" sldId="2147483652"/>
          </pc:sldLayoutMkLst>
        </pc:sldLayoutChg>
        <pc:sldLayoutChg chg="del">
          <pc:chgData name="LAM, HooYan [Student]" userId="e8601b6f-84c2-4e85-8596-7b1cb474b67b" providerId="ADAL" clId="{4F502623-9E8A-3C47-9968-4CBD4ADF9A2C}" dt="2021-12-15T08:46:16.991" v="0" actId="26606"/>
          <pc:sldLayoutMkLst>
            <pc:docMk/>
            <pc:sldMasterMk cId="1393390624" sldId="2147483648"/>
            <pc:sldLayoutMk cId="3135976940" sldId="2147483653"/>
          </pc:sldLayoutMkLst>
        </pc:sldLayoutChg>
        <pc:sldLayoutChg chg="del">
          <pc:chgData name="LAM, HooYan [Student]" userId="e8601b6f-84c2-4e85-8596-7b1cb474b67b" providerId="ADAL" clId="{4F502623-9E8A-3C47-9968-4CBD4ADF9A2C}" dt="2021-12-15T08:46:16.991" v="0" actId="26606"/>
          <pc:sldLayoutMkLst>
            <pc:docMk/>
            <pc:sldMasterMk cId="1393390624" sldId="2147483648"/>
            <pc:sldLayoutMk cId="1096317762" sldId="2147483654"/>
          </pc:sldLayoutMkLst>
        </pc:sldLayoutChg>
        <pc:sldLayoutChg chg="del">
          <pc:chgData name="LAM, HooYan [Student]" userId="e8601b6f-84c2-4e85-8596-7b1cb474b67b" providerId="ADAL" clId="{4F502623-9E8A-3C47-9968-4CBD4ADF9A2C}" dt="2021-12-15T08:46:16.991" v="0" actId="26606"/>
          <pc:sldLayoutMkLst>
            <pc:docMk/>
            <pc:sldMasterMk cId="1393390624" sldId="2147483648"/>
            <pc:sldLayoutMk cId="4087369399" sldId="2147483655"/>
          </pc:sldLayoutMkLst>
        </pc:sldLayoutChg>
        <pc:sldLayoutChg chg="del">
          <pc:chgData name="LAM, HooYan [Student]" userId="e8601b6f-84c2-4e85-8596-7b1cb474b67b" providerId="ADAL" clId="{4F502623-9E8A-3C47-9968-4CBD4ADF9A2C}" dt="2021-12-15T08:46:16.991" v="0" actId="26606"/>
          <pc:sldLayoutMkLst>
            <pc:docMk/>
            <pc:sldMasterMk cId="1393390624" sldId="2147483648"/>
            <pc:sldLayoutMk cId="554793565" sldId="2147483656"/>
          </pc:sldLayoutMkLst>
        </pc:sldLayoutChg>
        <pc:sldLayoutChg chg="del">
          <pc:chgData name="LAM, HooYan [Student]" userId="e8601b6f-84c2-4e85-8596-7b1cb474b67b" providerId="ADAL" clId="{4F502623-9E8A-3C47-9968-4CBD4ADF9A2C}" dt="2021-12-15T08:46:16.991" v="0" actId="26606"/>
          <pc:sldLayoutMkLst>
            <pc:docMk/>
            <pc:sldMasterMk cId="1393390624" sldId="2147483648"/>
            <pc:sldLayoutMk cId="2168312890" sldId="2147483657"/>
          </pc:sldLayoutMkLst>
        </pc:sldLayoutChg>
        <pc:sldLayoutChg chg="del">
          <pc:chgData name="LAM, HooYan [Student]" userId="e8601b6f-84c2-4e85-8596-7b1cb474b67b" providerId="ADAL" clId="{4F502623-9E8A-3C47-9968-4CBD4ADF9A2C}" dt="2021-12-15T08:46:16.991" v="0" actId="26606"/>
          <pc:sldLayoutMkLst>
            <pc:docMk/>
            <pc:sldMasterMk cId="1393390624" sldId="2147483648"/>
            <pc:sldLayoutMk cId="1849372971" sldId="2147483658"/>
          </pc:sldLayoutMkLst>
        </pc:sldLayoutChg>
        <pc:sldLayoutChg chg="del">
          <pc:chgData name="LAM, HooYan [Student]" userId="e8601b6f-84c2-4e85-8596-7b1cb474b67b" providerId="ADAL" clId="{4F502623-9E8A-3C47-9968-4CBD4ADF9A2C}" dt="2021-12-15T08:46:16.991" v="0" actId="26606"/>
          <pc:sldLayoutMkLst>
            <pc:docMk/>
            <pc:sldMasterMk cId="1393390624" sldId="2147483648"/>
            <pc:sldLayoutMk cId="1595649195" sldId="2147483659"/>
          </pc:sldLayoutMkLst>
        </pc:sldLayoutChg>
      </pc:sldMasterChg>
      <pc:sldMasterChg chg="add replId addSldLayout">
        <pc:chgData name="LAM, HooYan [Student]" userId="e8601b6f-84c2-4e85-8596-7b1cb474b67b" providerId="ADAL" clId="{4F502623-9E8A-3C47-9968-4CBD4ADF9A2C}" dt="2021-12-15T08:46:16.991" v="0" actId="26606"/>
        <pc:sldMasterMkLst>
          <pc:docMk/>
          <pc:sldMasterMk cId="923290570" sldId="2147483660"/>
        </pc:sldMasterMkLst>
        <pc:sldLayoutChg chg="add">
          <pc:chgData name="LAM, HooYan [Student]" userId="e8601b6f-84c2-4e85-8596-7b1cb474b67b" providerId="ADAL" clId="{4F502623-9E8A-3C47-9968-4CBD4ADF9A2C}" dt="2021-12-15T08:46:16.991" v="0" actId="26606"/>
          <pc:sldLayoutMkLst>
            <pc:docMk/>
            <pc:sldMasterMk cId="923290570" sldId="2147483660"/>
            <pc:sldLayoutMk cId="3674240003" sldId="2147483661"/>
          </pc:sldLayoutMkLst>
        </pc:sldLayoutChg>
        <pc:sldLayoutChg chg="add replId">
          <pc:chgData name="LAM, HooYan [Student]" userId="e8601b6f-84c2-4e85-8596-7b1cb474b67b" providerId="ADAL" clId="{4F502623-9E8A-3C47-9968-4CBD4ADF9A2C}" dt="2021-12-15T08:46:16.991" v="0" actId="26606"/>
          <pc:sldLayoutMkLst>
            <pc:docMk/>
            <pc:sldMasterMk cId="923290570" sldId="2147483660"/>
            <pc:sldLayoutMk cId="1544548974" sldId="2147483662"/>
          </pc:sldLayoutMkLst>
        </pc:sldLayoutChg>
        <pc:sldLayoutChg chg="add replId">
          <pc:chgData name="LAM, HooYan [Student]" userId="e8601b6f-84c2-4e85-8596-7b1cb474b67b" providerId="ADAL" clId="{4F502623-9E8A-3C47-9968-4CBD4ADF9A2C}" dt="2021-12-15T08:46:16.991" v="0" actId="26606"/>
          <pc:sldLayoutMkLst>
            <pc:docMk/>
            <pc:sldMasterMk cId="923290570" sldId="2147483660"/>
            <pc:sldLayoutMk cId="1474108101" sldId="2147483663"/>
          </pc:sldLayoutMkLst>
        </pc:sldLayoutChg>
        <pc:sldLayoutChg chg="add replId">
          <pc:chgData name="LAM, HooYan [Student]" userId="e8601b6f-84c2-4e85-8596-7b1cb474b67b" providerId="ADAL" clId="{4F502623-9E8A-3C47-9968-4CBD4ADF9A2C}" dt="2021-12-15T08:46:16.991" v="0" actId="26606"/>
          <pc:sldLayoutMkLst>
            <pc:docMk/>
            <pc:sldMasterMk cId="923290570" sldId="2147483660"/>
            <pc:sldLayoutMk cId="940428340" sldId="2147483664"/>
          </pc:sldLayoutMkLst>
        </pc:sldLayoutChg>
        <pc:sldLayoutChg chg="add replId">
          <pc:chgData name="LAM, HooYan [Student]" userId="e8601b6f-84c2-4e85-8596-7b1cb474b67b" providerId="ADAL" clId="{4F502623-9E8A-3C47-9968-4CBD4ADF9A2C}" dt="2021-12-15T08:46:16.991" v="0" actId="26606"/>
          <pc:sldLayoutMkLst>
            <pc:docMk/>
            <pc:sldMasterMk cId="923290570" sldId="2147483660"/>
            <pc:sldLayoutMk cId="2183349624" sldId="2147483665"/>
          </pc:sldLayoutMkLst>
        </pc:sldLayoutChg>
        <pc:sldLayoutChg chg="add replId">
          <pc:chgData name="LAM, HooYan [Student]" userId="e8601b6f-84c2-4e85-8596-7b1cb474b67b" providerId="ADAL" clId="{4F502623-9E8A-3C47-9968-4CBD4ADF9A2C}" dt="2021-12-15T08:46:16.991" v="0" actId="26606"/>
          <pc:sldLayoutMkLst>
            <pc:docMk/>
            <pc:sldMasterMk cId="923290570" sldId="2147483660"/>
            <pc:sldLayoutMk cId="1509210775" sldId="2147483666"/>
          </pc:sldLayoutMkLst>
        </pc:sldLayoutChg>
        <pc:sldLayoutChg chg="add replId">
          <pc:chgData name="LAM, HooYan [Student]" userId="e8601b6f-84c2-4e85-8596-7b1cb474b67b" providerId="ADAL" clId="{4F502623-9E8A-3C47-9968-4CBD4ADF9A2C}" dt="2021-12-15T08:46:16.991" v="0" actId="26606"/>
          <pc:sldLayoutMkLst>
            <pc:docMk/>
            <pc:sldMasterMk cId="923290570" sldId="2147483660"/>
            <pc:sldLayoutMk cId="1640769178" sldId="2147483667"/>
          </pc:sldLayoutMkLst>
        </pc:sldLayoutChg>
        <pc:sldLayoutChg chg="add replId">
          <pc:chgData name="LAM, HooYan [Student]" userId="e8601b6f-84c2-4e85-8596-7b1cb474b67b" providerId="ADAL" clId="{4F502623-9E8A-3C47-9968-4CBD4ADF9A2C}" dt="2021-12-15T08:46:16.991" v="0" actId="26606"/>
          <pc:sldLayoutMkLst>
            <pc:docMk/>
            <pc:sldMasterMk cId="923290570" sldId="2147483660"/>
            <pc:sldLayoutMk cId="1067247671" sldId="2147483668"/>
          </pc:sldLayoutMkLst>
        </pc:sldLayoutChg>
        <pc:sldLayoutChg chg="add replId">
          <pc:chgData name="LAM, HooYan [Student]" userId="e8601b6f-84c2-4e85-8596-7b1cb474b67b" providerId="ADAL" clId="{4F502623-9E8A-3C47-9968-4CBD4ADF9A2C}" dt="2021-12-15T08:46:16.991" v="0" actId="26606"/>
          <pc:sldLayoutMkLst>
            <pc:docMk/>
            <pc:sldMasterMk cId="923290570" sldId="2147483660"/>
            <pc:sldLayoutMk cId="2711234231" sldId="2147483669"/>
          </pc:sldLayoutMkLst>
        </pc:sldLayoutChg>
        <pc:sldLayoutChg chg="add replId">
          <pc:chgData name="LAM, HooYan [Student]" userId="e8601b6f-84c2-4e85-8596-7b1cb474b67b" providerId="ADAL" clId="{4F502623-9E8A-3C47-9968-4CBD4ADF9A2C}" dt="2021-12-15T08:46:16.991" v="0" actId="26606"/>
          <pc:sldLayoutMkLst>
            <pc:docMk/>
            <pc:sldMasterMk cId="923290570" sldId="2147483660"/>
            <pc:sldLayoutMk cId="613543904" sldId="2147483670"/>
          </pc:sldLayoutMkLst>
        </pc:sldLayoutChg>
        <pc:sldLayoutChg chg="add replId">
          <pc:chgData name="LAM, HooYan [Student]" userId="e8601b6f-84c2-4e85-8596-7b1cb474b67b" providerId="ADAL" clId="{4F502623-9E8A-3C47-9968-4CBD4ADF9A2C}" dt="2021-12-15T08:46:16.991" v="0" actId="26606"/>
          <pc:sldLayoutMkLst>
            <pc:docMk/>
            <pc:sldMasterMk cId="923290570" sldId="2147483660"/>
            <pc:sldLayoutMk cId="1632040325" sldId="2147483671"/>
          </pc:sldLayoutMkLst>
        </pc:sldLayoutChg>
      </pc:sldMasterChg>
    </pc:docChg>
  </pc:docChgLst>
  <pc:docChgLst>
    <pc:chgData name="YANG, Xiaolin0v0 [Student]" userId="S::21101424d@connect.polyu.hk::de4eb953-a6c2-4d68-a5cb-c6a08496053f" providerId="AD" clId="Web-{B3EE9801-1E03-2B7B-28E0-AF26F8F545E2}"/>
    <pc:docChg chg="modSld">
      <pc:chgData name="YANG, Xiaolin0v0 [Student]" userId="S::21101424d@connect.polyu.hk::de4eb953-a6c2-4d68-a5cb-c6a08496053f" providerId="AD" clId="Web-{B3EE9801-1E03-2B7B-28E0-AF26F8F545E2}" dt="2021-12-15T09:30:20.018" v="1"/>
      <pc:docMkLst>
        <pc:docMk/>
      </pc:docMkLst>
      <pc:sldChg chg="addSp delSp modSp">
        <pc:chgData name="YANG, Xiaolin0v0 [Student]" userId="S::21101424d@connect.polyu.hk::de4eb953-a6c2-4d68-a5cb-c6a08496053f" providerId="AD" clId="Web-{B3EE9801-1E03-2B7B-28E0-AF26F8F545E2}" dt="2021-12-15T09:30:20.018" v="1"/>
        <pc:sldMkLst>
          <pc:docMk/>
          <pc:sldMk cId="1762254761" sldId="257"/>
        </pc:sldMkLst>
        <pc:spChg chg="add del">
          <ac:chgData name="YANG, Xiaolin0v0 [Student]" userId="S::21101424d@connect.polyu.hk::de4eb953-a6c2-4d68-a5cb-c6a08496053f" providerId="AD" clId="Web-{B3EE9801-1E03-2B7B-28E0-AF26F8F545E2}" dt="2021-12-15T09:30:20.018" v="1"/>
          <ac:spMkLst>
            <pc:docMk/>
            <pc:sldMk cId="1762254761" sldId="257"/>
            <ac:spMk id="3" creationId="{CDC9E074-FC0B-4348-A70D-2235B93DB954}"/>
          </ac:spMkLst>
        </pc:spChg>
        <pc:picChg chg="add del mod ord">
          <ac:chgData name="YANG, Xiaolin0v0 [Student]" userId="S::21101424d@connect.polyu.hk::de4eb953-a6c2-4d68-a5cb-c6a08496053f" providerId="AD" clId="Web-{B3EE9801-1E03-2B7B-28E0-AF26F8F545E2}" dt="2021-12-15T09:30:20.018" v="1"/>
          <ac:picMkLst>
            <pc:docMk/>
            <pc:sldMk cId="1762254761" sldId="257"/>
            <ac:picMk id="4" creationId="{DB117DB8-F7E3-41D8-814C-BE35FD212683}"/>
          </ac:picMkLst>
        </pc:picChg>
      </pc:sldChg>
    </pc:docChg>
  </pc:docChgLst>
  <pc:docChgLst>
    <pc:chgData name="HONG, Yu Ling [Student]" userId="S::21086567d@connect.polyu.hk::95d63b2e-b0ae-47d9-9a8e-d49cb54c06a4" providerId="AD" clId="Web-{EFFF3F96-5F2A-C42B-3A4F-34542B3CBCC1}"/>
    <pc:docChg chg="addSld delSld modSld">
      <pc:chgData name="HONG, Yu Ling [Student]" userId="S::21086567d@connect.polyu.hk::95d63b2e-b0ae-47d9-9a8e-d49cb54c06a4" providerId="AD" clId="Web-{EFFF3F96-5F2A-C42B-3A4F-34542B3CBCC1}" dt="2021-12-15T18:52:33.358" v="398" actId="20577"/>
      <pc:docMkLst>
        <pc:docMk/>
      </pc:docMkLst>
      <pc:sldChg chg="new del">
        <pc:chgData name="HONG, Yu Ling [Student]" userId="S::21086567d@connect.polyu.hk::95d63b2e-b0ae-47d9-9a8e-d49cb54c06a4" providerId="AD" clId="Web-{EFFF3F96-5F2A-C42B-3A4F-34542B3CBCC1}" dt="2021-12-15T18:09:20.980" v="1"/>
        <pc:sldMkLst>
          <pc:docMk/>
          <pc:sldMk cId="2689305318" sldId="265"/>
        </pc:sldMkLst>
      </pc:sldChg>
      <pc:sldChg chg="modSp new">
        <pc:chgData name="HONG, Yu Ling [Student]" userId="S::21086567d@connect.polyu.hk::95d63b2e-b0ae-47d9-9a8e-d49cb54c06a4" providerId="AD" clId="Web-{EFFF3F96-5F2A-C42B-3A4F-34542B3CBCC1}" dt="2021-12-15T18:48:04.667" v="323" actId="20577"/>
        <pc:sldMkLst>
          <pc:docMk/>
          <pc:sldMk cId="2801418668" sldId="265"/>
        </pc:sldMkLst>
        <pc:spChg chg="mod">
          <ac:chgData name="HONG, Yu Ling [Student]" userId="S::21086567d@connect.polyu.hk::95d63b2e-b0ae-47d9-9a8e-d49cb54c06a4" providerId="AD" clId="Web-{EFFF3F96-5F2A-C42B-3A4F-34542B3CBCC1}" dt="2021-12-15T18:09:52.559" v="17" actId="20577"/>
          <ac:spMkLst>
            <pc:docMk/>
            <pc:sldMk cId="2801418668" sldId="265"/>
            <ac:spMk id="2" creationId="{44D3DA29-8090-4FFC-A279-C7ACFAB90B5C}"/>
          </ac:spMkLst>
        </pc:spChg>
        <pc:spChg chg="mod">
          <ac:chgData name="HONG, Yu Ling [Student]" userId="S::21086567d@connect.polyu.hk::95d63b2e-b0ae-47d9-9a8e-d49cb54c06a4" providerId="AD" clId="Web-{EFFF3F96-5F2A-C42B-3A4F-34542B3CBCC1}" dt="2021-12-15T18:48:04.667" v="323" actId="20577"/>
          <ac:spMkLst>
            <pc:docMk/>
            <pc:sldMk cId="2801418668" sldId="265"/>
            <ac:spMk id="3" creationId="{1C68AB4B-D63E-4F26-9A61-F6A6B8623587}"/>
          </ac:spMkLst>
        </pc:spChg>
      </pc:sldChg>
      <pc:sldChg chg="modSp new">
        <pc:chgData name="HONG, Yu Ling [Student]" userId="S::21086567d@connect.polyu.hk::95d63b2e-b0ae-47d9-9a8e-d49cb54c06a4" providerId="AD" clId="Web-{EFFF3F96-5F2A-C42B-3A4F-34542B3CBCC1}" dt="2021-12-15T18:52:33.358" v="398" actId="20577"/>
        <pc:sldMkLst>
          <pc:docMk/>
          <pc:sldMk cId="2089386904" sldId="266"/>
        </pc:sldMkLst>
        <pc:spChg chg="mod">
          <ac:chgData name="HONG, Yu Ling [Student]" userId="S::21086567d@connect.polyu.hk::95d63b2e-b0ae-47d9-9a8e-d49cb54c06a4" providerId="AD" clId="Web-{EFFF3F96-5F2A-C42B-3A4F-34542B3CBCC1}" dt="2021-12-15T18:10:04.996" v="36" actId="20577"/>
          <ac:spMkLst>
            <pc:docMk/>
            <pc:sldMk cId="2089386904" sldId="266"/>
            <ac:spMk id="2" creationId="{0ECC1290-AFDA-484A-8DBA-81F6B980264F}"/>
          </ac:spMkLst>
        </pc:spChg>
        <pc:spChg chg="mod">
          <ac:chgData name="HONG, Yu Ling [Student]" userId="S::21086567d@connect.polyu.hk::95d63b2e-b0ae-47d9-9a8e-d49cb54c06a4" providerId="AD" clId="Web-{EFFF3F96-5F2A-C42B-3A4F-34542B3CBCC1}" dt="2021-12-15T18:52:33.358" v="398" actId="20577"/>
          <ac:spMkLst>
            <pc:docMk/>
            <pc:sldMk cId="2089386904" sldId="266"/>
            <ac:spMk id="3" creationId="{DA2C6482-0D3F-4DE1-9C86-4E9112AF2DC7}"/>
          </ac:spMkLst>
        </pc:spChg>
      </pc:sldChg>
      <pc:sldChg chg="modSp new">
        <pc:chgData name="HONG, Yu Ling [Student]" userId="S::21086567d@connect.polyu.hk::95d63b2e-b0ae-47d9-9a8e-d49cb54c06a4" providerId="AD" clId="Web-{EFFF3F96-5F2A-C42B-3A4F-34542B3CBCC1}" dt="2021-12-15T18:42:19.208" v="276" actId="20577"/>
        <pc:sldMkLst>
          <pc:docMk/>
          <pc:sldMk cId="2113029361" sldId="267"/>
        </pc:sldMkLst>
        <pc:spChg chg="mod">
          <ac:chgData name="HONG, Yu Ling [Student]" userId="S::21086567d@connect.polyu.hk::95d63b2e-b0ae-47d9-9a8e-d49cb54c06a4" providerId="AD" clId="Web-{EFFF3F96-5F2A-C42B-3A4F-34542B3CBCC1}" dt="2021-12-15T18:42:19.208" v="276" actId="20577"/>
          <ac:spMkLst>
            <pc:docMk/>
            <pc:sldMk cId="2113029361" sldId="267"/>
            <ac:spMk id="3" creationId="{74669DAE-8509-4B2A-B1D0-0291B2F0C897}"/>
          </ac:spMkLst>
        </pc:spChg>
      </pc:sldChg>
    </pc:docChg>
  </pc:docChgLst>
  <pc:docChgLst>
    <pc:chgData name="YANG, Xiaolin0v0 [Student]" userId="de4eb953-a6c2-4d68-a5cb-c6a08496053f" providerId="ADAL" clId="{1834BAE4-3B25-4E88-823C-5FC916192673}"/>
    <pc:docChg chg="undo custSel modSld">
      <pc:chgData name="YANG, Xiaolin0v0 [Student]" userId="de4eb953-a6c2-4d68-a5cb-c6a08496053f" providerId="ADAL" clId="{1834BAE4-3B25-4E88-823C-5FC916192673}" dt="2021-12-17T10:46:15.022" v="13"/>
      <pc:docMkLst>
        <pc:docMk/>
      </pc:docMkLst>
      <pc:sldChg chg="modSp mod modAnim">
        <pc:chgData name="YANG, Xiaolin0v0 [Student]" userId="de4eb953-a6c2-4d68-a5cb-c6a08496053f" providerId="ADAL" clId="{1834BAE4-3B25-4E88-823C-5FC916192673}" dt="2021-12-17T10:46:15.022" v="13"/>
        <pc:sldMkLst>
          <pc:docMk/>
          <pc:sldMk cId="1139770312" sldId="270"/>
        </pc:sldMkLst>
        <pc:spChg chg="mod">
          <ac:chgData name="YANG, Xiaolin0v0 [Student]" userId="de4eb953-a6c2-4d68-a5cb-c6a08496053f" providerId="ADAL" clId="{1834BAE4-3B25-4E88-823C-5FC916192673}" dt="2021-12-17T08:26:42.457" v="1" actId="1076"/>
          <ac:spMkLst>
            <pc:docMk/>
            <pc:sldMk cId="1139770312" sldId="270"/>
            <ac:spMk id="36" creationId="{E359F93A-D8F8-2741-A8DC-35F02DAA15F2}"/>
          </ac:spMkLst>
        </pc:spChg>
        <pc:grpChg chg="mod">
          <ac:chgData name="YANG, Xiaolin0v0 [Student]" userId="de4eb953-a6c2-4d68-a5cb-c6a08496053f" providerId="ADAL" clId="{1834BAE4-3B25-4E88-823C-5FC916192673}" dt="2021-12-17T10:45:07.866" v="6" actId="1076"/>
          <ac:grpSpMkLst>
            <pc:docMk/>
            <pc:sldMk cId="1139770312" sldId="270"/>
            <ac:grpSpMk id="2" creationId="{B21661E1-DD82-3A40-8916-28673F5142A7}"/>
          </ac:grpSpMkLst>
        </pc:grpChg>
        <pc:grpChg chg="mod">
          <ac:chgData name="YANG, Xiaolin0v0 [Student]" userId="de4eb953-a6c2-4d68-a5cb-c6a08496053f" providerId="ADAL" clId="{1834BAE4-3B25-4E88-823C-5FC916192673}" dt="2021-12-17T08:27:01.898" v="3" actId="1076"/>
          <ac:grpSpMkLst>
            <pc:docMk/>
            <pc:sldMk cId="1139770312" sldId="270"/>
            <ac:grpSpMk id="13" creationId="{4F7089E1-6064-1041-9337-FD7701A615A7}"/>
          </ac:grpSpMkLst>
        </pc:grpChg>
        <pc:grpChg chg="mod">
          <ac:chgData name="YANG, Xiaolin0v0 [Student]" userId="de4eb953-a6c2-4d68-a5cb-c6a08496053f" providerId="ADAL" clId="{1834BAE4-3B25-4E88-823C-5FC916192673}" dt="2021-12-17T08:27:15.240" v="4" actId="1076"/>
          <ac:grpSpMkLst>
            <pc:docMk/>
            <pc:sldMk cId="1139770312" sldId="270"/>
            <ac:grpSpMk id="21" creationId="{03B397B5-CB39-A947-80E0-6FC5F37A8F04}"/>
          </ac:grpSpMkLst>
        </pc:grpChg>
        <pc:grpChg chg="mod">
          <ac:chgData name="YANG, Xiaolin0v0 [Student]" userId="de4eb953-a6c2-4d68-a5cb-c6a08496053f" providerId="ADAL" clId="{1834BAE4-3B25-4E88-823C-5FC916192673}" dt="2021-12-17T10:45:53.611" v="12" actId="1076"/>
          <ac:grpSpMkLst>
            <pc:docMk/>
            <pc:sldMk cId="1139770312" sldId="270"/>
            <ac:grpSpMk id="23" creationId="{CF1E163B-E281-EE42-B5F7-5580BD7E2611}"/>
          </ac:grpSpMkLst>
        </pc:grpChg>
        <pc:grpChg chg="mod">
          <ac:chgData name="YANG, Xiaolin0v0 [Student]" userId="de4eb953-a6c2-4d68-a5cb-c6a08496053f" providerId="ADAL" clId="{1834BAE4-3B25-4E88-823C-5FC916192673}" dt="2021-12-17T08:27:01.898" v="3" actId="1076"/>
          <ac:grpSpMkLst>
            <pc:docMk/>
            <pc:sldMk cId="1139770312" sldId="270"/>
            <ac:grpSpMk id="35" creationId="{BB5DEC3A-F20A-4943-82EE-6EFDE8B28EA0}"/>
          </ac:grpSpMkLst>
        </pc:grpChg>
      </pc:sldChg>
    </pc:docChg>
  </pc:docChgLst>
  <pc:docChgLst>
    <pc:chgData name="JIANG, Guanlin [Student]" userId="S::21093962d@connect.polyu.hk::92a9c807-4a6e-4c45-8296-0a0199962214" providerId="AD" clId="Web-{4CDB025F-45FC-5B54-571F-46E071F561D5}"/>
    <pc:docChg chg="addSld delSld modSld">
      <pc:chgData name="JIANG, Guanlin [Student]" userId="S::21093962d@connect.polyu.hk::92a9c807-4a6e-4c45-8296-0a0199962214" providerId="AD" clId="Web-{4CDB025F-45FC-5B54-571F-46E071F561D5}" dt="2021-12-19T01:41:15.340" v="72"/>
      <pc:docMkLst>
        <pc:docMk/>
      </pc:docMkLst>
      <pc:sldChg chg="modSp">
        <pc:chgData name="JIANG, Guanlin [Student]" userId="S::21093962d@connect.polyu.hk::92a9c807-4a6e-4c45-8296-0a0199962214" providerId="AD" clId="Web-{4CDB025F-45FC-5B54-571F-46E071F561D5}" dt="2021-12-19T01:38:34.757" v="58" actId="14100"/>
        <pc:sldMkLst>
          <pc:docMk/>
          <pc:sldMk cId="3677160308" sldId="256"/>
        </pc:sldMkLst>
        <pc:spChg chg="mod">
          <ac:chgData name="JIANG, Guanlin [Student]" userId="S::21093962d@connect.polyu.hk::92a9c807-4a6e-4c45-8296-0a0199962214" providerId="AD" clId="Web-{4CDB025F-45FC-5B54-571F-46E071F561D5}" dt="2021-12-19T01:37:17.677" v="44" actId="20577"/>
          <ac:spMkLst>
            <pc:docMk/>
            <pc:sldMk cId="3677160308" sldId="256"/>
            <ac:spMk id="2" creationId="{342C1C95-6AD0-E945-8E94-33F5091BA074}"/>
          </ac:spMkLst>
        </pc:spChg>
        <pc:spChg chg="mod">
          <ac:chgData name="JIANG, Guanlin [Student]" userId="S::21093962d@connect.polyu.hk::92a9c807-4a6e-4c45-8296-0a0199962214" providerId="AD" clId="Web-{4CDB025F-45FC-5B54-571F-46E071F561D5}" dt="2021-12-19T01:38:34.757" v="58" actId="14100"/>
          <ac:spMkLst>
            <pc:docMk/>
            <pc:sldMk cId="3677160308" sldId="256"/>
            <ac:spMk id="3" creationId="{D4801443-9DB4-ED43-A9A5-3EA8E2F637AA}"/>
          </ac:spMkLst>
        </pc:spChg>
      </pc:sldChg>
      <pc:sldChg chg="new del">
        <pc:chgData name="JIANG, Guanlin [Student]" userId="S::21093962d@connect.polyu.hk::92a9c807-4a6e-4c45-8296-0a0199962214" providerId="AD" clId="Web-{4CDB025F-45FC-5B54-571F-46E071F561D5}" dt="2021-12-19T01:39:01.899" v="61"/>
        <pc:sldMkLst>
          <pc:docMk/>
          <pc:sldMk cId="585243309" sldId="273"/>
        </pc:sldMkLst>
      </pc:sldChg>
      <pc:sldChg chg="addSp delSp modSp new del mod setBg addAnim">
        <pc:chgData name="JIANG, Guanlin [Student]" userId="S::21093962d@connect.polyu.hk::92a9c807-4a6e-4c45-8296-0a0199962214" providerId="AD" clId="Web-{4CDB025F-45FC-5B54-571F-46E071F561D5}" dt="2021-12-19T01:41:15.340" v="72"/>
        <pc:sldMkLst>
          <pc:docMk/>
          <pc:sldMk cId="234621321" sldId="274"/>
        </pc:sldMkLst>
        <pc:spChg chg="mod ord">
          <ac:chgData name="JIANG, Guanlin [Student]" userId="S::21093962d@connect.polyu.hk::92a9c807-4a6e-4c45-8296-0a0199962214" providerId="AD" clId="Web-{4CDB025F-45FC-5B54-571F-46E071F561D5}" dt="2021-12-19T01:41:06.840" v="70"/>
          <ac:spMkLst>
            <pc:docMk/>
            <pc:sldMk cId="234621321" sldId="274"/>
            <ac:spMk id="2" creationId="{EFCCDBAD-92A0-4449-8E4D-976C55115B7B}"/>
          </ac:spMkLst>
        </pc:spChg>
        <pc:spChg chg="del">
          <ac:chgData name="JIANG, Guanlin [Student]" userId="S::21093962d@connect.polyu.hk::92a9c807-4a6e-4c45-8296-0a0199962214" providerId="AD" clId="Web-{4CDB025F-45FC-5B54-571F-46E071F561D5}" dt="2021-12-19T01:39:10.024" v="68"/>
          <ac:spMkLst>
            <pc:docMk/>
            <pc:sldMk cId="234621321" sldId="274"/>
            <ac:spMk id="3" creationId="{0ADA694B-CEF5-4A2B-A25A-A3E8938CB79F}"/>
          </ac:spMkLst>
        </pc:spChg>
        <pc:spChg chg="add">
          <ac:chgData name="JIANG, Guanlin [Student]" userId="S::21093962d@connect.polyu.hk::92a9c807-4a6e-4c45-8296-0a0199962214" providerId="AD" clId="Web-{4CDB025F-45FC-5B54-571F-46E071F561D5}" dt="2021-12-19T01:41:06.840" v="70"/>
          <ac:spMkLst>
            <pc:docMk/>
            <pc:sldMk cId="234621321" sldId="274"/>
            <ac:spMk id="9" creationId="{87CC2527-562A-4F69-B487-4371E5B243E7}"/>
          </ac:spMkLst>
        </pc:spChg>
        <pc:picChg chg="add mod">
          <ac:chgData name="JIANG, Guanlin [Student]" userId="S::21093962d@connect.polyu.hk::92a9c807-4a6e-4c45-8296-0a0199962214" providerId="AD" clId="Web-{4CDB025F-45FC-5B54-571F-46E071F561D5}" dt="2021-12-19T01:41:06.840" v="70"/>
          <ac:picMkLst>
            <pc:docMk/>
            <pc:sldMk cId="234621321" sldId="274"/>
            <ac:picMk id="4" creationId="{B0B7AA76-055E-4F0D-BADC-8365FB259294}"/>
          </ac:picMkLst>
        </pc:picChg>
        <pc:cxnChg chg="add">
          <ac:chgData name="JIANG, Guanlin [Student]" userId="S::21093962d@connect.polyu.hk::92a9c807-4a6e-4c45-8296-0a0199962214" providerId="AD" clId="Web-{4CDB025F-45FC-5B54-571F-46E071F561D5}" dt="2021-12-19T01:41:06.840" v="70"/>
          <ac:cxnSpMkLst>
            <pc:docMk/>
            <pc:sldMk cId="234621321" sldId="274"/>
            <ac:cxnSpMk id="11" creationId="{BCDAEC91-5BCE-4B55-9CC0-43EF94CB734B}"/>
          </ac:cxnSpMkLst>
        </pc:cxnChg>
      </pc:sldChg>
    </pc:docChg>
  </pc:docChgLst>
  <pc:docChgLst>
    <pc:chgData name="LAU, Elise [Student]" userId="S::21102177d@connect.polyu.hk::aacf3bb2-a830-4137-93c3-d5607eae4f57" providerId="AD" clId="Web-{3834BF16-49CC-49F3-85D8-6809146D5797}"/>
    <pc:docChg chg="addSld delSld modSld">
      <pc:chgData name="LAU, Elise [Student]" userId="S::21102177d@connect.polyu.hk::aacf3bb2-a830-4137-93c3-d5607eae4f57" providerId="AD" clId="Web-{3834BF16-49CC-49F3-85D8-6809146D5797}" dt="2021-12-18T16:08:02.803" v="514"/>
      <pc:docMkLst>
        <pc:docMk/>
      </pc:docMkLst>
      <pc:sldChg chg="new del">
        <pc:chgData name="LAU, Elise [Student]" userId="S::21102177d@connect.polyu.hk::aacf3bb2-a830-4137-93c3-d5607eae4f57" providerId="AD" clId="Web-{3834BF16-49CC-49F3-85D8-6809146D5797}" dt="2021-12-18T15:53:46.146" v="2"/>
        <pc:sldMkLst>
          <pc:docMk/>
          <pc:sldMk cId="1404356661" sldId="271"/>
        </pc:sldMkLst>
      </pc:sldChg>
      <pc:sldChg chg="addSp delSp modSp new">
        <pc:chgData name="LAU, Elise [Student]" userId="S::21102177d@connect.polyu.hk::aacf3bb2-a830-4137-93c3-d5607eae4f57" providerId="AD" clId="Web-{3834BF16-49CC-49F3-85D8-6809146D5797}" dt="2021-12-18T16:08:02.803" v="514"/>
        <pc:sldMkLst>
          <pc:docMk/>
          <pc:sldMk cId="3455929889" sldId="272"/>
        </pc:sldMkLst>
        <pc:spChg chg="mod">
          <ac:chgData name="LAU, Elise [Student]" userId="S::21102177d@connect.polyu.hk::aacf3bb2-a830-4137-93c3-d5607eae4f57" providerId="AD" clId="Web-{3834BF16-49CC-49F3-85D8-6809146D5797}" dt="2021-12-18T15:58:53.277" v="22" actId="20577"/>
          <ac:spMkLst>
            <pc:docMk/>
            <pc:sldMk cId="3455929889" sldId="272"/>
            <ac:spMk id="2" creationId="{8048EA24-D3AE-4459-BAAF-8C268C52E8D1}"/>
          </ac:spMkLst>
        </pc:spChg>
        <pc:spChg chg="del mod">
          <ac:chgData name="LAU, Elise [Student]" userId="S::21102177d@connect.polyu.hk::aacf3bb2-a830-4137-93c3-d5607eae4f57" providerId="AD" clId="Web-{3834BF16-49CC-49F3-85D8-6809146D5797}" dt="2021-12-18T16:00:20.607" v="50"/>
          <ac:spMkLst>
            <pc:docMk/>
            <pc:sldMk cId="3455929889" sldId="272"/>
            <ac:spMk id="3" creationId="{495038A8-6F7A-472F-A198-BF207A75D4EE}"/>
          </ac:spMkLst>
        </pc:spChg>
        <pc:spChg chg="add del mod">
          <ac:chgData name="LAU, Elise [Student]" userId="S::21102177d@connect.polyu.hk::aacf3bb2-a830-4137-93c3-d5607eae4f57" providerId="AD" clId="Web-{3834BF16-49CC-49F3-85D8-6809146D5797}" dt="2021-12-18T16:00:45.201" v="55"/>
          <ac:spMkLst>
            <pc:docMk/>
            <pc:sldMk cId="3455929889" sldId="272"/>
            <ac:spMk id="6" creationId="{DFA7B97E-740C-4347-A129-8FEA1E78F419}"/>
          </ac:spMkLst>
        </pc:spChg>
        <pc:graphicFrameChg chg="add mod modGraphic">
          <ac:chgData name="LAU, Elise [Student]" userId="S::21102177d@connect.polyu.hk::aacf3bb2-a830-4137-93c3-d5607eae4f57" providerId="AD" clId="Web-{3834BF16-49CC-49F3-85D8-6809146D5797}" dt="2021-12-18T16:08:02.803" v="514"/>
          <ac:graphicFrameMkLst>
            <pc:docMk/>
            <pc:sldMk cId="3455929889" sldId="272"/>
            <ac:graphicFrameMk id="4" creationId="{630040BD-37B0-4275-B2BF-FB307F1FA110}"/>
          </ac:graphicFrameMkLst>
        </pc:graphicFrameChg>
      </pc:sldChg>
    </pc:docChg>
  </pc:docChgLst>
  <pc:docChgLst>
    <pc:chgData name="LAM, Wan Yuet [Student]" userId="51bd3efc-0519-443a-bd0e-aa95dd8c6283" providerId="ADAL" clId="{2715F045-1DD8-4026-964E-366C111F391A}"/>
    <pc:docChg chg="undo redo custSel addSld delSld modSld sldOrd">
      <pc:chgData name="LAM, Wan Yuet [Student]" userId="51bd3efc-0519-443a-bd0e-aa95dd8c6283" providerId="ADAL" clId="{2715F045-1DD8-4026-964E-366C111F391A}" dt="2021-12-16T09:34:04.790" v="1871"/>
      <pc:docMkLst>
        <pc:docMk/>
      </pc:docMkLst>
      <pc:sldChg chg="addSp delSp modSp del mod">
        <pc:chgData name="LAM, Wan Yuet [Student]" userId="51bd3efc-0519-443a-bd0e-aa95dd8c6283" providerId="ADAL" clId="{2715F045-1DD8-4026-964E-366C111F391A}" dt="2021-12-15T15:41:44.030" v="494" actId="2696"/>
        <pc:sldMkLst>
          <pc:docMk/>
          <pc:sldMk cId="1762254761" sldId="257"/>
        </pc:sldMkLst>
        <pc:spChg chg="mod">
          <ac:chgData name="LAM, Wan Yuet [Student]" userId="51bd3efc-0519-443a-bd0e-aa95dd8c6283" providerId="ADAL" clId="{2715F045-1DD8-4026-964E-366C111F391A}" dt="2021-12-15T14:24:47.777" v="168"/>
          <ac:spMkLst>
            <pc:docMk/>
            <pc:sldMk cId="1762254761" sldId="257"/>
            <ac:spMk id="2" creationId="{73ACCDBB-82FD-4604-829B-728ED5E0A176}"/>
          </ac:spMkLst>
        </pc:spChg>
        <pc:spChg chg="add del mod">
          <ac:chgData name="LAM, Wan Yuet [Student]" userId="51bd3efc-0519-443a-bd0e-aa95dd8c6283" providerId="ADAL" clId="{2715F045-1DD8-4026-964E-366C111F391A}" dt="2021-12-15T15:33:13.662" v="462" actId="22"/>
          <ac:spMkLst>
            <pc:docMk/>
            <pc:sldMk cId="1762254761" sldId="257"/>
            <ac:spMk id="3" creationId="{CDC9E074-FC0B-4348-A70D-2235B93DB954}"/>
          </ac:spMkLst>
        </pc:spChg>
        <pc:spChg chg="add mod">
          <ac:chgData name="LAM, Wan Yuet [Student]" userId="51bd3efc-0519-443a-bd0e-aa95dd8c6283" providerId="ADAL" clId="{2715F045-1DD8-4026-964E-366C111F391A}" dt="2021-12-15T15:37:13.238" v="473" actId="207"/>
          <ac:spMkLst>
            <pc:docMk/>
            <pc:sldMk cId="1762254761" sldId="257"/>
            <ac:spMk id="8" creationId="{DA10F72B-CDAA-44CC-8AF4-097EA9AA9D24}"/>
          </ac:spMkLst>
        </pc:spChg>
        <pc:spChg chg="add mod">
          <ac:chgData name="LAM, Wan Yuet [Student]" userId="51bd3efc-0519-443a-bd0e-aa95dd8c6283" providerId="ADAL" clId="{2715F045-1DD8-4026-964E-366C111F391A}" dt="2021-12-15T15:40:47.518" v="489" actId="207"/>
          <ac:spMkLst>
            <pc:docMk/>
            <pc:sldMk cId="1762254761" sldId="257"/>
            <ac:spMk id="10" creationId="{70546A95-1D35-4DD1-A94B-E29CB9A41A49}"/>
          </ac:spMkLst>
        </pc:spChg>
        <pc:picChg chg="add del mod">
          <ac:chgData name="LAM, Wan Yuet [Student]" userId="51bd3efc-0519-443a-bd0e-aa95dd8c6283" providerId="ADAL" clId="{2715F045-1DD8-4026-964E-366C111F391A}" dt="2021-12-15T15:31:32.687" v="461" actId="931"/>
          <ac:picMkLst>
            <pc:docMk/>
            <pc:sldMk cId="1762254761" sldId="257"/>
            <ac:picMk id="5" creationId="{6592B1C3-BC26-4D4C-9B8D-4D0F41B62092}"/>
          </ac:picMkLst>
        </pc:picChg>
        <pc:picChg chg="add del mod ord">
          <ac:chgData name="LAM, Wan Yuet [Student]" userId="51bd3efc-0519-443a-bd0e-aa95dd8c6283" providerId="ADAL" clId="{2715F045-1DD8-4026-964E-366C111F391A}" dt="2021-12-15T15:37:23.562" v="476" actId="478"/>
          <ac:picMkLst>
            <pc:docMk/>
            <pc:sldMk cId="1762254761" sldId="257"/>
            <ac:picMk id="7" creationId="{550F42AB-618B-4E61-9F75-30FBB5032F0B}"/>
          </ac:picMkLst>
        </pc:picChg>
        <pc:picChg chg="add mod">
          <ac:chgData name="LAM, Wan Yuet [Student]" userId="51bd3efc-0519-443a-bd0e-aa95dd8c6283" providerId="ADAL" clId="{2715F045-1DD8-4026-964E-366C111F391A}" dt="2021-12-15T15:38:34.046" v="478" actId="1076"/>
          <ac:picMkLst>
            <pc:docMk/>
            <pc:sldMk cId="1762254761" sldId="257"/>
            <ac:picMk id="12" creationId="{CDDCD719-0065-4D41-988C-762D16FD8483}"/>
          </ac:picMkLst>
        </pc:picChg>
        <pc:picChg chg="add mod">
          <ac:chgData name="LAM, Wan Yuet [Student]" userId="51bd3efc-0519-443a-bd0e-aa95dd8c6283" providerId="ADAL" clId="{2715F045-1DD8-4026-964E-366C111F391A}" dt="2021-12-15T15:38:50.871" v="480" actId="1076"/>
          <ac:picMkLst>
            <pc:docMk/>
            <pc:sldMk cId="1762254761" sldId="257"/>
            <ac:picMk id="14" creationId="{D157C6E5-F768-4B1C-9153-C8DE99A35446}"/>
          </ac:picMkLst>
        </pc:picChg>
        <pc:picChg chg="add mod">
          <ac:chgData name="LAM, Wan Yuet [Student]" userId="51bd3efc-0519-443a-bd0e-aa95dd8c6283" providerId="ADAL" clId="{2715F045-1DD8-4026-964E-366C111F391A}" dt="2021-12-15T15:39:07.356" v="482" actId="1076"/>
          <ac:picMkLst>
            <pc:docMk/>
            <pc:sldMk cId="1762254761" sldId="257"/>
            <ac:picMk id="16" creationId="{7EDFC774-6AEF-4E22-85BD-A677A7A2DABE}"/>
          </ac:picMkLst>
        </pc:picChg>
        <pc:picChg chg="add mod">
          <ac:chgData name="LAM, Wan Yuet [Student]" userId="51bd3efc-0519-443a-bd0e-aa95dd8c6283" providerId="ADAL" clId="{2715F045-1DD8-4026-964E-366C111F391A}" dt="2021-12-15T15:39:25.633" v="484" actId="1076"/>
          <ac:picMkLst>
            <pc:docMk/>
            <pc:sldMk cId="1762254761" sldId="257"/>
            <ac:picMk id="18" creationId="{39DA3D07-1D37-44FF-B7B1-B9914517EE84}"/>
          </ac:picMkLst>
        </pc:picChg>
        <pc:picChg chg="add del mod">
          <ac:chgData name="LAM, Wan Yuet [Student]" userId="51bd3efc-0519-443a-bd0e-aa95dd8c6283" providerId="ADAL" clId="{2715F045-1DD8-4026-964E-366C111F391A}" dt="2021-12-15T15:39:51.826" v="487" actId="478"/>
          <ac:picMkLst>
            <pc:docMk/>
            <pc:sldMk cId="1762254761" sldId="257"/>
            <ac:picMk id="20" creationId="{26ECE981-13CA-49BD-B995-67C7A70B0058}"/>
          </ac:picMkLst>
        </pc:picChg>
      </pc:sldChg>
      <pc:sldChg chg="modSp del mod ord">
        <pc:chgData name="LAM, Wan Yuet [Student]" userId="51bd3efc-0519-443a-bd0e-aa95dd8c6283" providerId="ADAL" clId="{2715F045-1DD8-4026-964E-366C111F391A}" dt="2021-12-16T08:10:40.278" v="1530" actId="2696"/>
        <pc:sldMkLst>
          <pc:docMk/>
          <pc:sldMk cId="621999103" sldId="258"/>
        </pc:sldMkLst>
        <pc:spChg chg="mod">
          <ac:chgData name="LAM, Wan Yuet [Student]" userId="51bd3efc-0519-443a-bd0e-aa95dd8c6283" providerId="ADAL" clId="{2715F045-1DD8-4026-964E-366C111F391A}" dt="2021-12-15T17:04:16.141" v="1138" actId="20577"/>
          <ac:spMkLst>
            <pc:docMk/>
            <pc:sldMk cId="621999103" sldId="258"/>
            <ac:spMk id="2" creationId="{C9D35779-D88A-7E4C-8155-8AF473305F72}"/>
          </ac:spMkLst>
        </pc:spChg>
        <pc:spChg chg="mod">
          <ac:chgData name="LAM, Wan Yuet [Student]" userId="51bd3efc-0519-443a-bd0e-aa95dd8c6283" providerId="ADAL" clId="{2715F045-1DD8-4026-964E-366C111F391A}" dt="2021-12-15T15:07:13.880" v="381" actId="20577"/>
          <ac:spMkLst>
            <pc:docMk/>
            <pc:sldMk cId="621999103" sldId="258"/>
            <ac:spMk id="9" creationId="{DB8113EE-E90E-FA44-BE1A-73B04B14BA0C}"/>
          </ac:spMkLst>
        </pc:spChg>
      </pc:sldChg>
      <pc:sldChg chg="modSp del ord">
        <pc:chgData name="LAM, Wan Yuet [Student]" userId="51bd3efc-0519-443a-bd0e-aa95dd8c6283" providerId="ADAL" clId="{2715F045-1DD8-4026-964E-366C111F391A}" dt="2021-12-15T16:55:25.965" v="1088" actId="2696"/>
        <pc:sldMkLst>
          <pc:docMk/>
          <pc:sldMk cId="3712637662" sldId="259"/>
        </pc:sldMkLst>
        <pc:spChg chg="mod">
          <ac:chgData name="LAM, Wan Yuet [Student]" userId="51bd3efc-0519-443a-bd0e-aa95dd8c6283" providerId="ADAL" clId="{2715F045-1DD8-4026-964E-366C111F391A}" dt="2021-12-15T14:24:47.777" v="168"/>
          <ac:spMkLst>
            <pc:docMk/>
            <pc:sldMk cId="3712637662" sldId="259"/>
            <ac:spMk id="2" creationId="{C0443F56-CA61-3B49-94FF-84DA15093C8C}"/>
          </ac:spMkLst>
        </pc:spChg>
        <pc:spChg chg="mod">
          <ac:chgData name="LAM, Wan Yuet [Student]" userId="51bd3efc-0519-443a-bd0e-aa95dd8c6283" providerId="ADAL" clId="{2715F045-1DD8-4026-964E-366C111F391A}" dt="2021-12-15T14:24:47.777" v="168"/>
          <ac:spMkLst>
            <pc:docMk/>
            <pc:sldMk cId="3712637662" sldId="259"/>
            <ac:spMk id="3" creationId="{6CE67C0B-55A8-BD4F-ADBA-E8FC15D477F3}"/>
          </ac:spMkLst>
        </pc:spChg>
      </pc:sldChg>
      <pc:sldChg chg="addSp delSp modSp mod setBg modAnim">
        <pc:chgData name="LAM, Wan Yuet [Student]" userId="51bd3efc-0519-443a-bd0e-aa95dd8c6283" providerId="ADAL" clId="{2715F045-1DD8-4026-964E-366C111F391A}" dt="2021-12-16T09:22:20.695" v="1838" actId="26606"/>
        <pc:sldMkLst>
          <pc:docMk/>
          <pc:sldMk cId="1251264375" sldId="260"/>
        </pc:sldMkLst>
        <pc:spChg chg="mod">
          <ac:chgData name="LAM, Wan Yuet [Student]" userId="51bd3efc-0519-443a-bd0e-aa95dd8c6283" providerId="ADAL" clId="{2715F045-1DD8-4026-964E-366C111F391A}" dt="2021-12-16T09:22:20.695" v="1838" actId="26606"/>
          <ac:spMkLst>
            <pc:docMk/>
            <pc:sldMk cId="1251264375" sldId="260"/>
            <ac:spMk id="2" creationId="{818AABE7-BFAC-DE4C-9062-453C7A050B92}"/>
          </ac:spMkLst>
        </pc:spChg>
        <pc:spChg chg="mod ord">
          <ac:chgData name="LAM, Wan Yuet [Student]" userId="51bd3efc-0519-443a-bd0e-aa95dd8c6283" providerId="ADAL" clId="{2715F045-1DD8-4026-964E-366C111F391A}" dt="2021-12-16T09:22:20.695" v="1838" actId="26606"/>
          <ac:spMkLst>
            <pc:docMk/>
            <pc:sldMk cId="1251264375" sldId="260"/>
            <ac:spMk id="3" creationId="{C2B3B12D-75E9-994B-93CC-86B1E2C8A093}"/>
          </ac:spMkLst>
        </pc:spChg>
        <pc:spChg chg="add del">
          <ac:chgData name="LAM, Wan Yuet [Student]" userId="51bd3efc-0519-443a-bd0e-aa95dd8c6283" providerId="ADAL" clId="{2715F045-1DD8-4026-964E-366C111F391A}" dt="2021-12-16T09:22:15.525" v="1835" actId="26606"/>
          <ac:spMkLst>
            <pc:docMk/>
            <pc:sldMk cId="1251264375" sldId="260"/>
            <ac:spMk id="10" creationId="{91F32EBA-ED97-466E-8CFA-8382584155D0}"/>
          </ac:spMkLst>
        </pc:spChg>
        <pc:spChg chg="add del">
          <ac:chgData name="LAM, Wan Yuet [Student]" userId="51bd3efc-0519-443a-bd0e-aa95dd8c6283" providerId="ADAL" clId="{2715F045-1DD8-4026-964E-366C111F391A}" dt="2021-12-16T09:22:15.525" v="1835" actId="26606"/>
          <ac:spMkLst>
            <pc:docMk/>
            <pc:sldMk cId="1251264375" sldId="260"/>
            <ac:spMk id="12" creationId="{62A38935-BB53-4DF7-A56E-48DD25B685D7}"/>
          </ac:spMkLst>
        </pc:spChg>
        <pc:spChg chg="add del">
          <ac:chgData name="LAM, Wan Yuet [Student]" userId="51bd3efc-0519-443a-bd0e-aa95dd8c6283" providerId="ADAL" clId="{2715F045-1DD8-4026-964E-366C111F391A}" dt="2021-12-16T09:22:20.679" v="1837" actId="26606"/>
          <ac:spMkLst>
            <pc:docMk/>
            <pc:sldMk cId="1251264375" sldId="260"/>
            <ac:spMk id="18" creationId="{A440A548-C0D4-4418-940E-EDC2F1D9A599}"/>
          </ac:spMkLst>
        </pc:spChg>
        <pc:spChg chg="add del">
          <ac:chgData name="LAM, Wan Yuet [Student]" userId="51bd3efc-0519-443a-bd0e-aa95dd8c6283" providerId="ADAL" clId="{2715F045-1DD8-4026-964E-366C111F391A}" dt="2021-12-16T09:22:20.679" v="1837" actId="26606"/>
          <ac:spMkLst>
            <pc:docMk/>
            <pc:sldMk cId="1251264375" sldId="260"/>
            <ac:spMk id="19" creationId="{E708B267-8CD2-4684-A57B-9F1070769203}"/>
          </ac:spMkLst>
        </pc:spChg>
        <pc:spChg chg="add">
          <ac:chgData name="LAM, Wan Yuet [Student]" userId="51bd3efc-0519-443a-bd0e-aa95dd8c6283" providerId="ADAL" clId="{2715F045-1DD8-4026-964E-366C111F391A}" dt="2021-12-16T09:22:20.695" v="1838" actId="26606"/>
          <ac:spMkLst>
            <pc:docMk/>
            <pc:sldMk cId="1251264375" sldId="260"/>
            <ac:spMk id="21" creationId="{91F32EBA-ED97-466E-8CFA-8382584155D0}"/>
          </ac:spMkLst>
        </pc:spChg>
        <pc:spChg chg="add">
          <ac:chgData name="LAM, Wan Yuet [Student]" userId="51bd3efc-0519-443a-bd0e-aa95dd8c6283" providerId="ADAL" clId="{2715F045-1DD8-4026-964E-366C111F391A}" dt="2021-12-16T09:22:20.695" v="1838" actId="26606"/>
          <ac:spMkLst>
            <pc:docMk/>
            <pc:sldMk cId="1251264375" sldId="260"/>
            <ac:spMk id="22" creationId="{62A38935-BB53-4DF7-A56E-48DD25B685D7}"/>
          </ac:spMkLst>
        </pc:spChg>
        <pc:grpChg chg="add del">
          <ac:chgData name="LAM, Wan Yuet [Student]" userId="51bd3efc-0519-443a-bd0e-aa95dd8c6283" providerId="ADAL" clId="{2715F045-1DD8-4026-964E-366C111F391A}" dt="2021-12-16T09:22:20.679" v="1837" actId="26606"/>
          <ac:grpSpMkLst>
            <pc:docMk/>
            <pc:sldMk cId="1251264375" sldId="260"/>
            <ac:grpSpMk id="14" creationId="{41E5AB36-9328-47E9-95AD-E38AC1C0E18D}"/>
          </ac:grpSpMkLst>
        </pc:grpChg>
        <pc:picChg chg="add mod">
          <ac:chgData name="LAM, Wan Yuet [Student]" userId="51bd3efc-0519-443a-bd0e-aa95dd8c6283" providerId="ADAL" clId="{2715F045-1DD8-4026-964E-366C111F391A}" dt="2021-12-16T09:22:20.695" v="1838" actId="26606"/>
          <ac:picMkLst>
            <pc:docMk/>
            <pc:sldMk cId="1251264375" sldId="260"/>
            <ac:picMk id="5" creationId="{78EE486A-97BB-4B8B-9992-20B0E44DEC40}"/>
          </ac:picMkLst>
        </pc:picChg>
      </pc:sldChg>
      <pc:sldChg chg="modSp del">
        <pc:chgData name="LAM, Wan Yuet [Student]" userId="51bd3efc-0519-443a-bd0e-aa95dd8c6283" providerId="ADAL" clId="{2715F045-1DD8-4026-964E-366C111F391A}" dt="2021-12-15T17:01:36.867" v="1128" actId="2696"/>
        <pc:sldMkLst>
          <pc:docMk/>
          <pc:sldMk cId="3757346549" sldId="261"/>
        </pc:sldMkLst>
        <pc:spChg chg="mod">
          <ac:chgData name="LAM, Wan Yuet [Student]" userId="51bd3efc-0519-443a-bd0e-aa95dd8c6283" providerId="ADAL" clId="{2715F045-1DD8-4026-964E-366C111F391A}" dt="2021-12-15T14:24:47.777" v="168"/>
          <ac:spMkLst>
            <pc:docMk/>
            <pc:sldMk cId="3757346549" sldId="261"/>
            <ac:spMk id="2" creationId="{E2C18366-3945-E94A-A236-925E3CD2675F}"/>
          </ac:spMkLst>
        </pc:spChg>
        <pc:spChg chg="mod">
          <ac:chgData name="LAM, Wan Yuet [Student]" userId="51bd3efc-0519-443a-bd0e-aa95dd8c6283" providerId="ADAL" clId="{2715F045-1DD8-4026-964E-366C111F391A}" dt="2021-12-15T14:24:47.777" v="168"/>
          <ac:spMkLst>
            <pc:docMk/>
            <pc:sldMk cId="3757346549" sldId="261"/>
            <ac:spMk id="3" creationId="{D3D6AC64-6D21-9344-B611-376C1A1A44BB}"/>
          </ac:spMkLst>
        </pc:spChg>
      </pc:sldChg>
      <pc:sldChg chg="addSp delSp modSp mod ord addAnim delAnim modAnim">
        <pc:chgData name="LAM, Wan Yuet [Student]" userId="51bd3efc-0519-443a-bd0e-aa95dd8c6283" providerId="ADAL" clId="{2715F045-1DD8-4026-964E-366C111F391A}" dt="2021-12-16T08:17:08.244" v="1623" actId="1076"/>
        <pc:sldMkLst>
          <pc:docMk/>
          <pc:sldMk cId="971240935" sldId="262"/>
        </pc:sldMkLst>
        <pc:spChg chg="mod">
          <ac:chgData name="LAM, Wan Yuet [Student]" userId="51bd3efc-0519-443a-bd0e-aa95dd8c6283" providerId="ADAL" clId="{2715F045-1DD8-4026-964E-366C111F391A}" dt="2021-12-15T16:56:44.263" v="1090" actId="113"/>
          <ac:spMkLst>
            <pc:docMk/>
            <pc:sldMk cId="971240935" sldId="262"/>
            <ac:spMk id="2" creationId="{822AA9BD-B84E-4EE6-A17F-6063BBA52015}"/>
          </ac:spMkLst>
        </pc:spChg>
        <pc:spChg chg="add del mod">
          <ac:chgData name="LAM, Wan Yuet [Student]" userId="51bd3efc-0519-443a-bd0e-aa95dd8c6283" providerId="ADAL" clId="{2715F045-1DD8-4026-964E-366C111F391A}" dt="2021-12-15T14:24:47.777" v="168"/>
          <ac:spMkLst>
            <pc:docMk/>
            <pc:sldMk cId="971240935" sldId="262"/>
            <ac:spMk id="3" creationId="{E4FDC633-E6A6-4FDF-B28D-A28ADF45372E}"/>
          </ac:spMkLst>
        </pc:spChg>
        <pc:spChg chg="add del mod">
          <ac:chgData name="LAM, Wan Yuet [Student]" userId="51bd3efc-0519-443a-bd0e-aa95dd8c6283" providerId="ADAL" clId="{2715F045-1DD8-4026-964E-366C111F391A}" dt="2021-12-15T14:05:33.159" v="28" actId="478"/>
          <ac:spMkLst>
            <pc:docMk/>
            <pc:sldMk cId="971240935" sldId="262"/>
            <ac:spMk id="4" creationId="{55EDAA60-1310-4186-88A4-9E3D02AA7789}"/>
          </ac:spMkLst>
        </pc:spChg>
        <pc:spChg chg="add del mod">
          <ac:chgData name="LAM, Wan Yuet [Student]" userId="51bd3efc-0519-443a-bd0e-aa95dd8c6283" providerId="ADAL" clId="{2715F045-1DD8-4026-964E-366C111F391A}" dt="2021-12-15T14:05:32.064" v="27" actId="478"/>
          <ac:spMkLst>
            <pc:docMk/>
            <pc:sldMk cId="971240935" sldId="262"/>
            <ac:spMk id="5" creationId="{6CFA5DE2-C239-4878-B598-19903362E01A}"/>
          </ac:spMkLst>
        </pc:spChg>
        <pc:spChg chg="add del mod">
          <ac:chgData name="LAM, Wan Yuet [Student]" userId="51bd3efc-0519-443a-bd0e-aa95dd8c6283" providerId="ADAL" clId="{2715F045-1DD8-4026-964E-366C111F391A}" dt="2021-12-15T14:05:30.415" v="26" actId="478"/>
          <ac:spMkLst>
            <pc:docMk/>
            <pc:sldMk cId="971240935" sldId="262"/>
            <ac:spMk id="6" creationId="{FD971E39-6FB7-4172-9361-413FFBFBD56E}"/>
          </ac:spMkLst>
        </pc:spChg>
        <pc:spChg chg="add mod">
          <ac:chgData name="LAM, Wan Yuet [Student]" userId="51bd3efc-0519-443a-bd0e-aa95dd8c6283" providerId="ADAL" clId="{2715F045-1DD8-4026-964E-366C111F391A}" dt="2021-12-15T14:11:13.017" v="98" actId="1076"/>
          <ac:spMkLst>
            <pc:docMk/>
            <pc:sldMk cId="971240935" sldId="262"/>
            <ac:spMk id="7" creationId="{3C2A2F67-7524-465E-A95B-3848291783E3}"/>
          </ac:spMkLst>
        </pc:spChg>
        <pc:spChg chg="add del mod">
          <ac:chgData name="LAM, Wan Yuet [Student]" userId="51bd3efc-0519-443a-bd0e-aa95dd8c6283" providerId="ADAL" clId="{2715F045-1DD8-4026-964E-366C111F391A}" dt="2021-12-15T14:08:46.182" v="65" actId="478"/>
          <ac:spMkLst>
            <pc:docMk/>
            <pc:sldMk cId="971240935" sldId="262"/>
            <ac:spMk id="8" creationId="{C50F609E-1FE0-47C2-BC24-E80058F053E3}"/>
          </ac:spMkLst>
        </pc:spChg>
        <pc:spChg chg="add mod">
          <ac:chgData name="LAM, Wan Yuet [Student]" userId="51bd3efc-0519-443a-bd0e-aa95dd8c6283" providerId="ADAL" clId="{2715F045-1DD8-4026-964E-366C111F391A}" dt="2021-12-15T14:56:48.473" v="327" actId="207"/>
          <ac:spMkLst>
            <pc:docMk/>
            <pc:sldMk cId="971240935" sldId="262"/>
            <ac:spMk id="9" creationId="{BB14AAC6-EE3C-4F8A-9101-29EEFF456667}"/>
          </ac:spMkLst>
        </pc:spChg>
        <pc:spChg chg="add mod">
          <ac:chgData name="LAM, Wan Yuet [Student]" userId="51bd3efc-0519-443a-bd0e-aa95dd8c6283" providerId="ADAL" clId="{2715F045-1DD8-4026-964E-366C111F391A}" dt="2021-12-15T14:27:48.917" v="175" actId="1076"/>
          <ac:spMkLst>
            <pc:docMk/>
            <pc:sldMk cId="971240935" sldId="262"/>
            <ac:spMk id="10" creationId="{C6FD2D1B-2D9A-42E6-8A8E-861228C81ABA}"/>
          </ac:spMkLst>
        </pc:spChg>
        <pc:spChg chg="add del mod">
          <ac:chgData name="LAM, Wan Yuet [Student]" userId="51bd3efc-0519-443a-bd0e-aa95dd8c6283" providerId="ADAL" clId="{2715F045-1DD8-4026-964E-366C111F391A}" dt="2021-12-15T14:10:07.492" v="82" actId="478"/>
          <ac:spMkLst>
            <pc:docMk/>
            <pc:sldMk cId="971240935" sldId="262"/>
            <ac:spMk id="11" creationId="{67AD6E7E-7465-4B01-8EB2-8F9357B4792D}"/>
          </ac:spMkLst>
        </pc:spChg>
        <pc:spChg chg="add del mod">
          <ac:chgData name="LAM, Wan Yuet [Student]" userId="51bd3efc-0519-443a-bd0e-aa95dd8c6283" providerId="ADAL" clId="{2715F045-1DD8-4026-964E-366C111F391A}" dt="2021-12-15T14:10:13.927" v="84"/>
          <ac:spMkLst>
            <pc:docMk/>
            <pc:sldMk cId="971240935" sldId="262"/>
            <ac:spMk id="12" creationId="{F8EFEAE4-CE73-44B2-AE5D-9051F08DD850}"/>
          </ac:spMkLst>
        </pc:spChg>
        <pc:spChg chg="add del mod">
          <ac:chgData name="LAM, Wan Yuet [Student]" userId="51bd3efc-0519-443a-bd0e-aa95dd8c6283" providerId="ADAL" clId="{2715F045-1DD8-4026-964E-366C111F391A}" dt="2021-12-15T14:14:44.833" v="117" actId="478"/>
          <ac:spMkLst>
            <pc:docMk/>
            <pc:sldMk cId="971240935" sldId="262"/>
            <ac:spMk id="13" creationId="{E47E3D4B-39C4-4616-8BB1-F50AB4FBA98F}"/>
          </ac:spMkLst>
        </pc:spChg>
        <pc:spChg chg="add mod">
          <ac:chgData name="LAM, Wan Yuet [Student]" userId="51bd3efc-0519-443a-bd0e-aa95dd8c6283" providerId="ADAL" clId="{2715F045-1DD8-4026-964E-366C111F391A}" dt="2021-12-15T14:56:55.269" v="328" actId="208"/>
          <ac:spMkLst>
            <pc:docMk/>
            <pc:sldMk cId="971240935" sldId="262"/>
            <ac:spMk id="14" creationId="{0C98E4F0-B22B-42C1-972C-00D060DF22F7}"/>
          </ac:spMkLst>
        </pc:spChg>
        <pc:spChg chg="add mod">
          <ac:chgData name="LAM, Wan Yuet [Student]" userId="51bd3efc-0519-443a-bd0e-aa95dd8c6283" providerId="ADAL" clId="{2715F045-1DD8-4026-964E-366C111F391A}" dt="2021-12-15T14:57:01.627" v="329" actId="208"/>
          <ac:spMkLst>
            <pc:docMk/>
            <pc:sldMk cId="971240935" sldId="262"/>
            <ac:spMk id="17" creationId="{7E0D900A-8327-468B-AB02-A5BCEA584FC3}"/>
          </ac:spMkLst>
        </pc:spChg>
        <pc:spChg chg="add mod">
          <ac:chgData name="LAM, Wan Yuet [Student]" userId="51bd3efc-0519-443a-bd0e-aa95dd8c6283" providerId="ADAL" clId="{2715F045-1DD8-4026-964E-366C111F391A}" dt="2021-12-16T08:16:17.723" v="1611" actId="1076"/>
          <ac:spMkLst>
            <pc:docMk/>
            <pc:sldMk cId="971240935" sldId="262"/>
            <ac:spMk id="18" creationId="{A6BE3C1A-9550-43AD-8A4B-5C142D620677}"/>
          </ac:spMkLst>
        </pc:spChg>
        <pc:spChg chg="add del mod">
          <ac:chgData name="LAM, Wan Yuet [Student]" userId="51bd3efc-0519-443a-bd0e-aa95dd8c6283" providerId="ADAL" clId="{2715F045-1DD8-4026-964E-366C111F391A}" dt="2021-12-15T14:53:23.219" v="316" actId="478"/>
          <ac:spMkLst>
            <pc:docMk/>
            <pc:sldMk cId="971240935" sldId="262"/>
            <ac:spMk id="19" creationId="{A3947781-A38E-4072-ABDE-1D0068C410A1}"/>
          </ac:spMkLst>
        </pc:spChg>
        <pc:spChg chg="add del mod">
          <ac:chgData name="LAM, Wan Yuet [Student]" userId="51bd3efc-0519-443a-bd0e-aa95dd8c6283" providerId="ADAL" clId="{2715F045-1DD8-4026-964E-366C111F391A}" dt="2021-12-16T08:13:23.050" v="1531" actId="478"/>
          <ac:spMkLst>
            <pc:docMk/>
            <pc:sldMk cId="971240935" sldId="262"/>
            <ac:spMk id="20" creationId="{5E160550-70F5-4047-A213-779442244748}"/>
          </ac:spMkLst>
        </pc:spChg>
        <pc:spChg chg="add mod">
          <ac:chgData name="LAM, Wan Yuet [Student]" userId="51bd3efc-0519-443a-bd0e-aa95dd8c6283" providerId="ADAL" clId="{2715F045-1DD8-4026-964E-366C111F391A}" dt="2021-12-15T14:51:58.915" v="303" actId="1076"/>
          <ac:spMkLst>
            <pc:docMk/>
            <pc:sldMk cId="971240935" sldId="262"/>
            <ac:spMk id="21" creationId="{A3CFA23F-CC94-4383-9210-7BFBA7AC065C}"/>
          </ac:spMkLst>
        </pc:spChg>
        <pc:spChg chg="add mod">
          <ac:chgData name="LAM, Wan Yuet [Student]" userId="51bd3efc-0519-443a-bd0e-aa95dd8c6283" providerId="ADAL" clId="{2715F045-1DD8-4026-964E-366C111F391A}" dt="2021-12-15T14:53:52.640" v="317" actId="207"/>
          <ac:spMkLst>
            <pc:docMk/>
            <pc:sldMk cId="971240935" sldId="262"/>
            <ac:spMk id="22" creationId="{E25F61E9-7CAD-4F0E-8FF5-81D402D63A33}"/>
          </ac:spMkLst>
        </pc:spChg>
        <pc:spChg chg="add mod">
          <ac:chgData name="LAM, Wan Yuet [Student]" userId="51bd3efc-0519-443a-bd0e-aa95dd8c6283" providerId="ADAL" clId="{2715F045-1DD8-4026-964E-366C111F391A}" dt="2021-12-15T14:51:58.915" v="303" actId="1076"/>
          <ac:spMkLst>
            <pc:docMk/>
            <pc:sldMk cId="971240935" sldId="262"/>
            <ac:spMk id="23" creationId="{E4954564-EF7E-4BDD-B7A3-D74603815909}"/>
          </ac:spMkLst>
        </pc:spChg>
        <pc:spChg chg="add mod">
          <ac:chgData name="LAM, Wan Yuet [Student]" userId="51bd3efc-0519-443a-bd0e-aa95dd8c6283" providerId="ADAL" clId="{2715F045-1DD8-4026-964E-366C111F391A}" dt="2021-12-15T14:54:55.184" v="320" actId="208"/>
          <ac:spMkLst>
            <pc:docMk/>
            <pc:sldMk cId="971240935" sldId="262"/>
            <ac:spMk id="24" creationId="{11E16E83-D66E-4802-9E4C-96C8E1BA21C5}"/>
          </ac:spMkLst>
        </pc:spChg>
        <pc:spChg chg="add mod">
          <ac:chgData name="LAM, Wan Yuet [Student]" userId="51bd3efc-0519-443a-bd0e-aa95dd8c6283" providerId="ADAL" clId="{2715F045-1DD8-4026-964E-366C111F391A}" dt="2021-12-15T14:54:38.065" v="318" actId="208"/>
          <ac:spMkLst>
            <pc:docMk/>
            <pc:sldMk cId="971240935" sldId="262"/>
            <ac:spMk id="26" creationId="{9B7AB1CF-7292-4B5F-8E8D-7E21C593ACA1}"/>
          </ac:spMkLst>
        </pc:spChg>
        <pc:spChg chg="add mod">
          <ac:chgData name="LAM, Wan Yuet [Student]" userId="51bd3efc-0519-443a-bd0e-aa95dd8c6283" providerId="ADAL" clId="{2715F045-1DD8-4026-964E-366C111F391A}" dt="2021-12-16T08:15:26.686" v="1589" actId="1076"/>
          <ac:spMkLst>
            <pc:docMk/>
            <pc:sldMk cId="971240935" sldId="262"/>
            <ac:spMk id="27" creationId="{E9EE1C01-6814-45CF-8042-3FF8A119B309}"/>
          </ac:spMkLst>
        </pc:spChg>
        <pc:spChg chg="add del mod">
          <ac:chgData name="LAM, Wan Yuet [Student]" userId="51bd3efc-0519-443a-bd0e-aa95dd8c6283" providerId="ADAL" clId="{2715F045-1DD8-4026-964E-366C111F391A}" dt="2021-12-16T08:16:44.484" v="1618" actId="478"/>
          <ac:spMkLst>
            <pc:docMk/>
            <pc:sldMk cId="971240935" sldId="262"/>
            <ac:spMk id="28" creationId="{BEAD67DF-D980-4F80-8EBC-9CA196CFF3F1}"/>
          </ac:spMkLst>
        </pc:spChg>
        <pc:spChg chg="add del mod">
          <ac:chgData name="LAM, Wan Yuet [Student]" userId="51bd3efc-0519-443a-bd0e-aa95dd8c6283" providerId="ADAL" clId="{2715F045-1DD8-4026-964E-366C111F391A}" dt="2021-12-15T14:51:47.576" v="301"/>
          <ac:spMkLst>
            <pc:docMk/>
            <pc:sldMk cId="971240935" sldId="262"/>
            <ac:spMk id="29" creationId="{7F981954-9900-4F55-BF17-526079F72869}"/>
          </ac:spMkLst>
        </pc:spChg>
        <pc:spChg chg="add del mod">
          <ac:chgData name="LAM, Wan Yuet [Student]" userId="51bd3efc-0519-443a-bd0e-aa95dd8c6283" providerId="ADAL" clId="{2715F045-1DD8-4026-964E-366C111F391A}" dt="2021-12-15T14:51:47.576" v="301"/>
          <ac:spMkLst>
            <pc:docMk/>
            <pc:sldMk cId="971240935" sldId="262"/>
            <ac:spMk id="30" creationId="{618B762B-34D6-4DD9-8436-E04FDEEE7017}"/>
          </ac:spMkLst>
        </pc:spChg>
        <pc:spChg chg="add del mod">
          <ac:chgData name="LAM, Wan Yuet [Student]" userId="51bd3efc-0519-443a-bd0e-aa95dd8c6283" providerId="ADAL" clId="{2715F045-1DD8-4026-964E-366C111F391A}" dt="2021-12-15T14:51:47.576" v="301"/>
          <ac:spMkLst>
            <pc:docMk/>
            <pc:sldMk cId="971240935" sldId="262"/>
            <ac:spMk id="31" creationId="{D0194B01-3012-4A9B-B13C-15C3BAAAAB13}"/>
          </ac:spMkLst>
        </pc:spChg>
        <pc:spChg chg="add del mod">
          <ac:chgData name="LAM, Wan Yuet [Student]" userId="51bd3efc-0519-443a-bd0e-aa95dd8c6283" providerId="ADAL" clId="{2715F045-1DD8-4026-964E-366C111F391A}" dt="2021-12-15T14:51:47.576" v="301"/>
          <ac:spMkLst>
            <pc:docMk/>
            <pc:sldMk cId="971240935" sldId="262"/>
            <ac:spMk id="32" creationId="{E437D006-5C13-4FDF-9069-3FFC5608E6FE}"/>
          </ac:spMkLst>
        </pc:spChg>
        <pc:spChg chg="add del mod">
          <ac:chgData name="LAM, Wan Yuet [Student]" userId="51bd3efc-0519-443a-bd0e-aa95dd8c6283" providerId="ADAL" clId="{2715F045-1DD8-4026-964E-366C111F391A}" dt="2021-12-15T14:51:47.576" v="301"/>
          <ac:spMkLst>
            <pc:docMk/>
            <pc:sldMk cId="971240935" sldId="262"/>
            <ac:spMk id="34" creationId="{A14743A2-5824-4BC9-BF8E-CAE162C25A74}"/>
          </ac:spMkLst>
        </pc:spChg>
        <pc:spChg chg="add del mod">
          <ac:chgData name="LAM, Wan Yuet [Student]" userId="51bd3efc-0519-443a-bd0e-aa95dd8c6283" providerId="ADAL" clId="{2715F045-1DD8-4026-964E-366C111F391A}" dt="2021-12-15T14:51:47.576" v="301"/>
          <ac:spMkLst>
            <pc:docMk/>
            <pc:sldMk cId="971240935" sldId="262"/>
            <ac:spMk id="35" creationId="{0B5476B6-A2BE-4D1F-AF99-0821D13CF779}"/>
          </ac:spMkLst>
        </pc:spChg>
        <pc:spChg chg="add del mod">
          <ac:chgData name="LAM, Wan Yuet [Student]" userId="51bd3efc-0519-443a-bd0e-aa95dd8c6283" providerId="ADAL" clId="{2715F045-1DD8-4026-964E-366C111F391A}" dt="2021-12-15T14:51:47.576" v="301"/>
          <ac:spMkLst>
            <pc:docMk/>
            <pc:sldMk cId="971240935" sldId="262"/>
            <ac:spMk id="36" creationId="{D5F46DC3-AEF9-45F5-B90B-A363416B27A6}"/>
          </ac:spMkLst>
        </pc:spChg>
        <pc:spChg chg="add del mod">
          <ac:chgData name="LAM, Wan Yuet [Student]" userId="51bd3efc-0519-443a-bd0e-aa95dd8c6283" providerId="ADAL" clId="{2715F045-1DD8-4026-964E-366C111F391A}" dt="2021-12-15T14:51:46.242" v="299"/>
          <ac:spMkLst>
            <pc:docMk/>
            <pc:sldMk cId="971240935" sldId="262"/>
            <ac:spMk id="37" creationId="{9C1754B5-EE3E-4A96-94C6-BCBDE9C6A267}"/>
          </ac:spMkLst>
        </pc:spChg>
        <pc:spChg chg="add del mod">
          <ac:chgData name="LAM, Wan Yuet [Student]" userId="51bd3efc-0519-443a-bd0e-aa95dd8c6283" providerId="ADAL" clId="{2715F045-1DD8-4026-964E-366C111F391A}" dt="2021-12-15T14:51:46.242" v="299"/>
          <ac:spMkLst>
            <pc:docMk/>
            <pc:sldMk cId="971240935" sldId="262"/>
            <ac:spMk id="38" creationId="{D64B11FD-AEB4-423D-AF51-8A0221610F60}"/>
          </ac:spMkLst>
        </pc:spChg>
        <pc:spChg chg="add del mod">
          <ac:chgData name="LAM, Wan Yuet [Student]" userId="51bd3efc-0519-443a-bd0e-aa95dd8c6283" providerId="ADAL" clId="{2715F045-1DD8-4026-964E-366C111F391A}" dt="2021-12-15T14:51:46.242" v="299"/>
          <ac:spMkLst>
            <pc:docMk/>
            <pc:sldMk cId="971240935" sldId="262"/>
            <ac:spMk id="39" creationId="{189E9A37-3D40-45AA-A2E4-CCF7FED8185C}"/>
          </ac:spMkLst>
        </pc:spChg>
        <pc:spChg chg="add del mod">
          <ac:chgData name="LAM, Wan Yuet [Student]" userId="51bd3efc-0519-443a-bd0e-aa95dd8c6283" providerId="ADAL" clId="{2715F045-1DD8-4026-964E-366C111F391A}" dt="2021-12-15T14:51:46.242" v="299"/>
          <ac:spMkLst>
            <pc:docMk/>
            <pc:sldMk cId="971240935" sldId="262"/>
            <ac:spMk id="40" creationId="{9D091696-4893-403A-9626-12700AB05BA4}"/>
          </ac:spMkLst>
        </pc:spChg>
        <pc:spChg chg="add del mod">
          <ac:chgData name="LAM, Wan Yuet [Student]" userId="51bd3efc-0519-443a-bd0e-aa95dd8c6283" providerId="ADAL" clId="{2715F045-1DD8-4026-964E-366C111F391A}" dt="2021-12-15T14:51:46.242" v="299"/>
          <ac:spMkLst>
            <pc:docMk/>
            <pc:sldMk cId="971240935" sldId="262"/>
            <ac:spMk id="42" creationId="{76F9E7D1-8FDA-4B7C-A60C-EA0BA87F0134}"/>
          </ac:spMkLst>
        </pc:spChg>
        <pc:spChg chg="add del mod">
          <ac:chgData name="LAM, Wan Yuet [Student]" userId="51bd3efc-0519-443a-bd0e-aa95dd8c6283" providerId="ADAL" clId="{2715F045-1DD8-4026-964E-366C111F391A}" dt="2021-12-15T14:51:46.242" v="299"/>
          <ac:spMkLst>
            <pc:docMk/>
            <pc:sldMk cId="971240935" sldId="262"/>
            <ac:spMk id="43" creationId="{4BE8A079-8B86-44F3-AE03-B5E87BA4A7F5}"/>
          </ac:spMkLst>
        </pc:spChg>
        <pc:spChg chg="add del mod">
          <ac:chgData name="LAM, Wan Yuet [Student]" userId="51bd3efc-0519-443a-bd0e-aa95dd8c6283" providerId="ADAL" clId="{2715F045-1DD8-4026-964E-366C111F391A}" dt="2021-12-15T14:51:46.242" v="299"/>
          <ac:spMkLst>
            <pc:docMk/>
            <pc:sldMk cId="971240935" sldId="262"/>
            <ac:spMk id="44" creationId="{7A179AA8-7EAD-4F97-9A16-930A298E391B}"/>
          </ac:spMkLst>
        </pc:spChg>
        <pc:spChg chg="add mod">
          <ac:chgData name="LAM, Wan Yuet [Student]" userId="51bd3efc-0519-443a-bd0e-aa95dd8c6283" providerId="ADAL" clId="{2715F045-1DD8-4026-964E-366C111F391A}" dt="2021-12-15T14:52:14.617" v="305" actId="1076"/>
          <ac:spMkLst>
            <pc:docMk/>
            <pc:sldMk cId="971240935" sldId="262"/>
            <ac:spMk id="45" creationId="{00B97453-F63C-4E71-9454-2043E196786E}"/>
          </ac:spMkLst>
        </pc:spChg>
        <pc:spChg chg="add mod">
          <ac:chgData name="LAM, Wan Yuet [Student]" userId="51bd3efc-0519-443a-bd0e-aa95dd8c6283" providerId="ADAL" clId="{2715F045-1DD8-4026-964E-366C111F391A}" dt="2021-12-15T14:56:24.124" v="326" actId="207"/>
          <ac:spMkLst>
            <pc:docMk/>
            <pc:sldMk cId="971240935" sldId="262"/>
            <ac:spMk id="46" creationId="{769C6DAD-E3FE-4960-9E99-CBF8FE64273D}"/>
          </ac:spMkLst>
        </pc:spChg>
        <pc:spChg chg="add mod">
          <ac:chgData name="LAM, Wan Yuet [Student]" userId="51bd3efc-0519-443a-bd0e-aa95dd8c6283" providerId="ADAL" clId="{2715F045-1DD8-4026-964E-366C111F391A}" dt="2021-12-15T14:52:14.617" v="305" actId="1076"/>
          <ac:spMkLst>
            <pc:docMk/>
            <pc:sldMk cId="971240935" sldId="262"/>
            <ac:spMk id="47" creationId="{093E33D2-A330-4C64-9A9B-4F5FA86F4A3A}"/>
          </ac:spMkLst>
        </pc:spChg>
        <pc:spChg chg="add mod">
          <ac:chgData name="LAM, Wan Yuet [Student]" userId="51bd3efc-0519-443a-bd0e-aa95dd8c6283" providerId="ADAL" clId="{2715F045-1DD8-4026-964E-366C111F391A}" dt="2021-12-15T14:56:18.619" v="325" actId="208"/>
          <ac:spMkLst>
            <pc:docMk/>
            <pc:sldMk cId="971240935" sldId="262"/>
            <ac:spMk id="48" creationId="{702040B6-A80A-441E-B60D-D98B5A25EF0C}"/>
          </ac:spMkLst>
        </pc:spChg>
        <pc:spChg chg="add mod">
          <ac:chgData name="LAM, Wan Yuet [Student]" userId="51bd3efc-0519-443a-bd0e-aa95dd8c6283" providerId="ADAL" clId="{2715F045-1DD8-4026-964E-366C111F391A}" dt="2021-12-15T14:56:06.618" v="324" actId="208"/>
          <ac:spMkLst>
            <pc:docMk/>
            <pc:sldMk cId="971240935" sldId="262"/>
            <ac:spMk id="50" creationId="{8DC65147-21FD-4526-BB72-E8B3CAFD614B}"/>
          </ac:spMkLst>
        </pc:spChg>
        <pc:spChg chg="add del mod">
          <ac:chgData name="LAM, Wan Yuet [Student]" userId="51bd3efc-0519-443a-bd0e-aa95dd8c6283" providerId="ADAL" clId="{2715F045-1DD8-4026-964E-366C111F391A}" dt="2021-12-16T08:14:50.452" v="1584" actId="1076"/>
          <ac:spMkLst>
            <pc:docMk/>
            <pc:sldMk cId="971240935" sldId="262"/>
            <ac:spMk id="51" creationId="{9160F149-1815-414B-81C3-AF8CD1BC5013}"/>
          </ac:spMkLst>
        </pc:spChg>
        <pc:spChg chg="add del mod">
          <ac:chgData name="LAM, Wan Yuet [Student]" userId="51bd3efc-0519-443a-bd0e-aa95dd8c6283" providerId="ADAL" clId="{2715F045-1DD8-4026-964E-366C111F391A}" dt="2021-12-16T08:16:32.785" v="1614"/>
          <ac:spMkLst>
            <pc:docMk/>
            <pc:sldMk cId="971240935" sldId="262"/>
            <ac:spMk id="52" creationId="{62601783-B428-4EF6-95C6-67468CFB1263}"/>
          </ac:spMkLst>
        </pc:spChg>
        <pc:spChg chg="add mod">
          <ac:chgData name="LAM, Wan Yuet [Student]" userId="51bd3efc-0519-443a-bd0e-aa95dd8c6283" providerId="ADAL" clId="{2715F045-1DD8-4026-964E-366C111F391A}" dt="2021-12-15T14:52:29.431" v="307" actId="1076"/>
          <ac:spMkLst>
            <pc:docMk/>
            <pc:sldMk cId="971240935" sldId="262"/>
            <ac:spMk id="53" creationId="{03D311AE-7B39-4944-AF02-0E1D0E24828C}"/>
          </ac:spMkLst>
        </pc:spChg>
        <pc:spChg chg="add mod">
          <ac:chgData name="LAM, Wan Yuet [Student]" userId="51bd3efc-0519-443a-bd0e-aa95dd8c6283" providerId="ADAL" clId="{2715F045-1DD8-4026-964E-366C111F391A}" dt="2021-12-15T14:59:16.018" v="333" actId="207"/>
          <ac:spMkLst>
            <pc:docMk/>
            <pc:sldMk cId="971240935" sldId="262"/>
            <ac:spMk id="54" creationId="{EBD16699-8CA2-48EC-9EFF-68FC4AC8F91C}"/>
          </ac:spMkLst>
        </pc:spChg>
        <pc:spChg chg="add mod">
          <ac:chgData name="LAM, Wan Yuet [Student]" userId="51bd3efc-0519-443a-bd0e-aa95dd8c6283" providerId="ADAL" clId="{2715F045-1DD8-4026-964E-366C111F391A}" dt="2021-12-15T14:52:29.431" v="307" actId="1076"/>
          <ac:spMkLst>
            <pc:docMk/>
            <pc:sldMk cId="971240935" sldId="262"/>
            <ac:spMk id="55" creationId="{75C0CFA5-1A1A-4F32-9B8E-B1A068875E1C}"/>
          </ac:spMkLst>
        </pc:spChg>
        <pc:spChg chg="add mod">
          <ac:chgData name="LAM, Wan Yuet [Student]" userId="51bd3efc-0519-443a-bd0e-aa95dd8c6283" providerId="ADAL" clId="{2715F045-1DD8-4026-964E-366C111F391A}" dt="2021-12-15T14:59:40.423" v="335" actId="208"/>
          <ac:spMkLst>
            <pc:docMk/>
            <pc:sldMk cId="971240935" sldId="262"/>
            <ac:spMk id="56" creationId="{2E7EAC39-F548-45C0-8340-C00EE5FCDF91}"/>
          </ac:spMkLst>
        </pc:spChg>
        <pc:spChg chg="add mod">
          <ac:chgData name="LAM, Wan Yuet [Student]" userId="51bd3efc-0519-443a-bd0e-aa95dd8c6283" providerId="ADAL" clId="{2715F045-1DD8-4026-964E-366C111F391A}" dt="2021-12-15T14:59:29.408" v="334" actId="208"/>
          <ac:spMkLst>
            <pc:docMk/>
            <pc:sldMk cId="971240935" sldId="262"/>
            <ac:spMk id="58" creationId="{8A8256A5-B8B5-4D0C-820E-7969D90440A1}"/>
          </ac:spMkLst>
        </pc:spChg>
        <pc:spChg chg="add mod">
          <ac:chgData name="LAM, Wan Yuet [Student]" userId="51bd3efc-0519-443a-bd0e-aa95dd8c6283" providerId="ADAL" clId="{2715F045-1DD8-4026-964E-366C111F391A}" dt="2021-12-16T08:17:08.244" v="1623" actId="1076"/>
          <ac:spMkLst>
            <pc:docMk/>
            <pc:sldMk cId="971240935" sldId="262"/>
            <ac:spMk id="59" creationId="{6111EB26-0E72-470E-A800-A9FAC778A73A}"/>
          </ac:spMkLst>
        </pc:spChg>
        <pc:spChg chg="add del mod">
          <ac:chgData name="LAM, Wan Yuet [Student]" userId="51bd3efc-0519-443a-bd0e-aa95dd8c6283" providerId="ADAL" clId="{2715F045-1DD8-4026-964E-366C111F391A}" dt="2021-12-16T08:16:49.829" v="1619" actId="478"/>
          <ac:spMkLst>
            <pc:docMk/>
            <pc:sldMk cId="971240935" sldId="262"/>
            <ac:spMk id="60" creationId="{8D3651B4-E48A-4276-A7D7-B7A921EA64A1}"/>
          </ac:spMkLst>
        </pc:spChg>
        <pc:cxnChg chg="add mod">
          <ac:chgData name="LAM, Wan Yuet [Student]" userId="51bd3efc-0519-443a-bd0e-aa95dd8c6283" providerId="ADAL" clId="{2715F045-1DD8-4026-964E-366C111F391A}" dt="2021-12-15T14:58:18.983" v="330" actId="208"/>
          <ac:cxnSpMkLst>
            <pc:docMk/>
            <pc:sldMk cId="971240935" sldId="262"/>
            <ac:cxnSpMk id="16" creationId="{E2FF67B3-9926-4E39-838A-E8B6098D792E}"/>
          </ac:cxnSpMkLst>
        </pc:cxnChg>
        <pc:cxnChg chg="add mod">
          <ac:chgData name="LAM, Wan Yuet [Student]" userId="51bd3efc-0519-443a-bd0e-aa95dd8c6283" providerId="ADAL" clId="{2715F045-1DD8-4026-964E-366C111F391A}" dt="2021-12-15T14:54:45.264" v="319" actId="208"/>
          <ac:cxnSpMkLst>
            <pc:docMk/>
            <pc:sldMk cId="971240935" sldId="262"/>
            <ac:cxnSpMk id="25" creationId="{589E1636-5E38-4144-8DEB-AB5BB93BF3AB}"/>
          </ac:cxnSpMkLst>
        </pc:cxnChg>
        <pc:cxnChg chg="add del mod">
          <ac:chgData name="LAM, Wan Yuet [Student]" userId="51bd3efc-0519-443a-bd0e-aa95dd8c6283" providerId="ADAL" clId="{2715F045-1DD8-4026-964E-366C111F391A}" dt="2021-12-15T14:51:47.576" v="301"/>
          <ac:cxnSpMkLst>
            <pc:docMk/>
            <pc:sldMk cId="971240935" sldId="262"/>
            <ac:cxnSpMk id="33" creationId="{28AACD9E-6DBD-457E-8477-13A8FF54566A}"/>
          </ac:cxnSpMkLst>
        </pc:cxnChg>
        <pc:cxnChg chg="add del mod">
          <ac:chgData name="LAM, Wan Yuet [Student]" userId="51bd3efc-0519-443a-bd0e-aa95dd8c6283" providerId="ADAL" clId="{2715F045-1DD8-4026-964E-366C111F391A}" dt="2021-12-15T14:51:46.242" v="299"/>
          <ac:cxnSpMkLst>
            <pc:docMk/>
            <pc:sldMk cId="971240935" sldId="262"/>
            <ac:cxnSpMk id="41" creationId="{531983C8-C449-4A5D-AAA1-BE720CD98D2A}"/>
          </ac:cxnSpMkLst>
        </pc:cxnChg>
        <pc:cxnChg chg="add mod">
          <ac:chgData name="LAM, Wan Yuet [Student]" userId="51bd3efc-0519-443a-bd0e-aa95dd8c6283" providerId="ADAL" clId="{2715F045-1DD8-4026-964E-366C111F391A}" dt="2021-12-15T14:58:31.354" v="332" actId="208"/>
          <ac:cxnSpMkLst>
            <pc:docMk/>
            <pc:sldMk cId="971240935" sldId="262"/>
            <ac:cxnSpMk id="49" creationId="{87B45DF8-9BD1-44EE-9608-A51AEA7A32E0}"/>
          </ac:cxnSpMkLst>
        </pc:cxnChg>
        <pc:cxnChg chg="add mod">
          <ac:chgData name="LAM, Wan Yuet [Student]" userId="51bd3efc-0519-443a-bd0e-aa95dd8c6283" providerId="ADAL" clId="{2715F045-1DD8-4026-964E-366C111F391A}" dt="2021-12-15T15:00:08.069" v="336" actId="208"/>
          <ac:cxnSpMkLst>
            <pc:docMk/>
            <pc:sldMk cId="971240935" sldId="262"/>
            <ac:cxnSpMk id="57" creationId="{01094F87-5C58-4869-A790-DC740B31E4DE}"/>
          </ac:cxnSpMkLst>
        </pc:cxnChg>
      </pc:sldChg>
      <pc:sldChg chg="addSp delSp modSp new del mod modAnim">
        <pc:chgData name="LAM, Wan Yuet [Student]" userId="51bd3efc-0519-443a-bd0e-aa95dd8c6283" providerId="ADAL" clId="{2715F045-1DD8-4026-964E-366C111F391A}" dt="2021-12-15T16:35:52.491" v="990" actId="2696"/>
        <pc:sldMkLst>
          <pc:docMk/>
          <pc:sldMk cId="2395080544" sldId="263"/>
        </pc:sldMkLst>
        <pc:spChg chg="add del mod">
          <ac:chgData name="LAM, Wan Yuet [Student]" userId="51bd3efc-0519-443a-bd0e-aa95dd8c6283" providerId="ADAL" clId="{2715F045-1DD8-4026-964E-366C111F391A}" dt="2021-12-15T15:52:22.513" v="532" actId="478"/>
          <ac:spMkLst>
            <pc:docMk/>
            <pc:sldMk cId="2395080544" sldId="263"/>
            <ac:spMk id="7" creationId="{172833E2-85F5-4421-9938-4367BA954BFF}"/>
          </ac:spMkLst>
        </pc:spChg>
        <pc:spChg chg="add mod">
          <ac:chgData name="LAM, Wan Yuet [Student]" userId="51bd3efc-0519-443a-bd0e-aa95dd8c6283" providerId="ADAL" clId="{2715F045-1DD8-4026-964E-366C111F391A}" dt="2021-12-15T16:10:34.371" v="686" actId="1076"/>
          <ac:spMkLst>
            <pc:docMk/>
            <pc:sldMk cId="2395080544" sldId="263"/>
            <ac:spMk id="8" creationId="{24DD5AD0-F795-409A-ADB0-8B7C2A5B1137}"/>
          </ac:spMkLst>
        </pc:spChg>
        <pc:spChg chg="add mod">
          <ac:chgData name="LAM, Wan Yuet [Student]" userId="51bd3efc-0519-443a-bd0e-aa95dd8c6283" providerId="ADAL" clId="{2715F045-1DD8-4026-964E-366C111F391A}" dt="2021-12-15T15:45:55.679" v="506" actId="1076"/>
          <ac:spMkLst>
            <pc:docMk/>
            <pc:sldMk cId="2395080544" sldId="263"/>
            <ac:spMk id="9" creationId="{00ED2760-8B6A-43D4-AB99-292FD0F6E3D2}"/>
          </ac:spMkLst>
        </pc:spChg>
        <pc:spChg chg="add del mod">
          <ac:chgData name="LAM, Wan Yuet [Student]" userId="51bd3efc-0519-443a-bd0e-aa95dd8c6283" providerId="ADAL" clId="{2715F045-1DD8-4026-964E-366C111F391A}" dt="2021-12-15T15:46:47.631" v="509"/>
          <ac:spMkLst>
            <pc:docMk/>
            <pc:sldMk cId="2395080544" sldId="263"/>
            <ac:spMk id="10" creationId="{12EC5B72-219B-4070-9CC4-9DDB2562E83B}"/>
          </ac:spMkLst>
        </pc:spChg>
        <pc:spChg chg="add del mod">
          <ac:chgData name="LAM, Wan Yuet [Student]" userId="51bd3efc-0519-443a-bd0e-aa95dd8c6283" providerId="ADAL" clId="{2715F045-1DD8-4026-964E-366C111F391A}" dt="2021-12-15T15:49:35.138" v="517"/>
          <ac:spMkLst>
            <pc:docMk/>
            <pc:sldMk cId="2395080544" sldId="263"/>
            <ac:spMk id="11" creationId="{807B2F8A-921B-44CC-8C55-2BFA01724B7B}"/>
          </ac:spMkLst>
        </pc:spChg>
        <pc:spChg chg="add del mod">
          <ac:chgData name="LAM, Wan Yuet [Student]" userId="51bd3efc-0519-443a-bd0e-aa95dd8c6283" providerId="ADAL" clId="{2715F045-1DD8-4026-964E-366C111F391A}" dt="2021-12-15T15:53:25.613" v="545" actId="478"/>
          <ac:spMkLst>
            <pc:docMk/>
            <pc:sldMk cId="2395080544" sldId="263"/>
            <ac:spMk id="12" creationId="{8B325B4B-4022-430D-A3CF-D30B7EEB0D30}"/>
          </ac:spMkLst>
        </pc:spChg>
        <pc:spChg chg="add del mod">
          <ac:chgData name="LAM, Wan Yuet [Student]" userId="51bd3efc-0519-443a-bd0e-aa95dd8c6283" providerId="ADAL" clId="{2715F045-1DD8-4026-964E-366C111F391A}" dt="2021-12-15T15:52:50.906" v="538" actId="478"/>
          <ac:spMkLst>
            <pc:docMk/>
            <pc:sldMk cId="2395080544" sldId="263"/>
            <ac:spMk id="13" creationId="{9FAD2A94-039A-4DFB-91AC-360508FA5036}"/>
          </ac:spMkLst>
        </pc:spChg>
        <pc:spChg chg="add mod">
          <ac:chgData name="LAM, Wan Yuet [Student]" userId="51bd3efc-0519-443a-bd0e-aa95dd8c6283" providerId="ADAL" clId="{2715F045-1DD8-4026-964E-366C111F391A}" dt="2021-12-15T16:18:31.728" v="735" actId="14100"/>
          <ac:spMkLst>
            <pc:docMk/>
            <pc:sldMk cId="2395080544" sldId="263"/>
            <ac:spMk id="14" creationId="{AE2B6DB7-935F-4A4F-A182-D07E82D45DA0}"/>
          </ac:spMkLst>
        </pc:spChg>
        <pc:spChg chg="add mod">
          <ac:chgData name="LAM, Wan Yuet [Student]" userId="51bd3efc-0519-443a-bd0e-aa95dd8c6283" providerId="ADAL" clId="{2715F045-1DD8-4026-964E-366C111F391A}" dt="2021-12-15T16:09:09.132" v="677" actId="1076"/>
          <ac:spMkLst>
            <pc:docMk/>
            <pc:sldMk cId="2395080544" sldId="263"/>
            <ac:spMk id="15" creationId="{5F0B7AE0-4881-44C1-BF0C-D91559FB4F86}"/>
          </ac:spMkLst>
        </pc:spChg>
        <pc:spChg chg="add mod">
          <ac:chgData name="LAM, Wan Yuet [Student]" userId="51bd3efc-0519-443a-bd0e-aa95dd8c6283" providerId="ADAL" clId="{2715F045-1DD8-4026-964E-366C111F391A}" dt="2021-12-15T16:18:51.008" v="739" actId="1076"/>
          <ac:spMkLst>
            <pc:docMk/>
            <pc:sldMk cId="2395080544" sldId="263"/>
            <ac:spMk id="16" creationId="{D518FCB9-48CA-4602-ABC2-5D503190ABD0}"/>
          </ac:spMkLst>
        </pc:spChg>
        <pc:spChg chg="add mod">
          <ac:chgData name="LAM, Wan Yuet [Student]" userId="51bd3efc-0519-443a-bd0e-aa95dd8c6283" providerId="ADAL" clId="{2715F045-1DD8-4026-964E-366C111F391A}" dt="2021-12-15T15:57:17.577" v="578" actId="1076"/>
          <ac:spMkLst>
            <pc:docMk/>
            <pc:sldMk cId="2395080544" sldId="263"/>
            <ac:spMk id="17" creationId="{B9C48A4E-3027-4BED-A191-CE1368555489}"/>
          </ac:spMkLst>
        </pc:spChg>
        <pc:spChg chg="add mod">
          <ac:chgData name="LAM, Wan Yuet [Student]" userId="51bd3efc-0519-443a-bd0e-aa95dd8c6283" providerId="ADAL" clId="{2715F045-1DD8-4026-964E-366C111F391A}" dt="2021-12-15T16:19:12.567" v="742" actId="1076"/>
          <ac:spMkLst>
            <pc:docMk/>
            <pc:sldMk cId="2395080544" sldId="263"/>
            <ac:spMk id="18" creationId="{50AF81CE-BD6C-45F6-AC37-45204D0ABD4A}"/>
          </ac:spMkLst>
        </pc:spChg>
        <pc:spChg chg="add del mod">
          <ac:chgData name="LAM, Wan Yuet [Student]" userId="51bd3efc-0519-443a-bd0e-aa95dd8c6283" providerId="ADAL" clId="{2715F045-1DD8-4026-964E-366C111F391A}" dt="2021-12-15T15:58:52" v="593" actId="478"/>
          <ac:spMkLst>
            <pc:docMk/>
            <pc:sldMk cId="2395080544" sldId="263"/>
            <ac:spMk id="19" creationId="{F459418F-A330-4C8F-B3F2-40D3576B191C}"/>
          </ac:spMkLst>
        </pc:spChg>
        <pc:spChg chg="add del mod">
          <ac:chgData name="LAM, Wan Yuet [Student]" userId="51bd3efc-0519-443a-bd0e-aa95dd8c6283" providerId="ADAL" clId="{2715F045-1DD8-4026-964E-366C111F391A}" dt="2021-12-15T15:58:53.485" v="594" actId="478"/>
          <ac:spMkLst>
            <pc:docMk/>
            <pc:sldMk cId="2395080544" sldId="263"/>
            <ac:spMk id="20" creationId="{40489EEF-C135-4CBE-940F-63E048FE51B0}"/>
          </ac:spMkLst>
        </pc:spChg>
        <pc:spChg chg="add mod">
          <ac:chgData name="LAM, Wan Yuet [Student]" userId="51bd3efc-0519-443a-bd0e-aa95dd8c6283" providerId="ADAL" clId="{2715F045-1DD8-4026-964E-366C111F391A}" dt="2021-12-15T16:10:12.314" v="684" actId="1076"/>
          <ac:spMkLst>
            <pc:docMk/>
            <pc:sldMk cId="2395080544" sldId="263"/>
            <ac:spMk id="21" creationId="{B08AFA1E-7192-4635-B74C-8FDA620890F5}"/>
          </ac:spMkLst>
        </pc:spChg>
        <pc:spChg chg="add mod">
          <ac:chgData name="LAM, Wan Yuet [Student]" userId="51bd3efc-0519-443a-bd0e-aa95dd8c6283" providerId="ADAL" clId="{2715F045-1DD8-4026-964E-366C111F391A}" dt="2021-12-15T15:59:17.231" v="598" actId="1076"/>
          <ac:spMkLst>
            <pc:docMk/>
            <pc:sldMk cId="2395080544" sldId="263"/>
            <ac:spMk id="22" creationId="{E9C6F4F8-94EC-4934-BB16-82DC07B31109}"/>
          </ac:spMkLst>
        </pc:spChg>
        <pc:spChg chg="add mod">
          <ac:chgData name="LAM, Wan Yuet [Student]" userId="51bd3efc-0519-443a-bd0e-aa95dd8c6283" providerId="ADAL" clId="{2715F045-1DD8-4026-964E-366C111F391A}" dt="2021-12-15T16:07:09.946" v="658" actId="1076"/>
          <ac:spMkLst>
            <pc:docMk/>
            <pc:sldMk cId="2395080544" sldId="263"/>
            <ac:spMk id="23" creationId="{410B69FD-AFBE-4CF3-8387-0DA47B447687}"/>
          </ac:spMkLst>
        </pc:spChg>
        <pc:spChg chg="add mod">
          <ac:chgData name="LAM, Wan Yuet [Student]" userId="51bd3efc-0519-443a-bd0e-aa95dd8c6283" providerId="ADAL" clId="{2715F045-1DD8-4026-964E-366C111F391A}" dt="2021-12-15T16:09:41.914" v="683" actId="1076"/>
          <ac:spMkLst>
            <pc:docMk/>
            <pc:sldMk cId="2395080544" sldId="263"/>
            <ac:spMk id="24" creationId="{22CA767F-3BAD-40BE-804B-834AEC72EAAD}"/>
          </ac:spMkLst>
        </pc:spChg>
        <pc:spChg chg="add mod">
          <ac:chgData name="LAM, Wan Yuet [Student]" userId="51bd3efc-0519-443a-bd0e-aa95dd8c6283" providerId="ADAL" clId="{2715F045-1DD8-4026-964E-366C111F391A}" dt="2021-12-15T16:01:29.717" v="633" actId="1076"/>
          <ac:spMkLst>
            <pc:docMk/>
            <pc:sldMk cId="2395080544" sldId="263"/>
            <ac:spMk id="25" creationId="{16AD559A-00E3-42B7-B125-6DFC9E0BE750}"/>
          </ac:spMkLst>
        </pc:spChg>
        <pc:picChg chg="add del mod">
          <ac:chgData name="LAM, Wan Yuet [Student]" userId="51bd3efc-0519-443a-bd0e-aa95dd8c6283" providerId="ADAL" clId="{2715F045-1DD8-4026-964E-366C111F391A}" dt="2021-12-15T16:01:38.140" v="638" actId="478"/>
          <ac:picMkLst>
            <pc:docMk/>
            <pc:sldMk cId="2395080544" sldId="263"/>
            <ac:picMk id="4" creationId="{996D9D17-BD06-477E-BD03-7CE05D37DFAA}"/>
          </ac:picMkLst>
        </pc:picChg>
        <pc:picChg chg="add del mod">
          <ac:chgData name="LAM, Wan Yuet [Student]" userId="51bd3efc-0519-443a-bd0e-aa95dd8c6283" providerId="ADAL" clId="{2715F045-1DD8-4026-964E-366C111F391A}" dt="2021-12-15T16:01:34.300" v="637" actId="478"/>
          <ac:picMkLst>
            <pc:docMk/>
            <pc:sldMk cId="2395080544" sldId="263"/>
            <ac:picMk id="5" creationId="{005EED13-005C-4255-AF16-E001D8064D93}"/>
          </ac:picMkLst>
        </pc:picChg>
        <pc:picChg chg="add del mod">
          <ac:chgData name="LAM, Wan Yuet [Student]" userId="51bd3efc-0519-443a-bd0e-aa95dd8c6283" providerId="ADAL" clId="{2715F045-1DD8-4026-964E-366C111F391A}" dt="2021-12-15T16:01:32.799" v="635" actId="478"/>
          <ac:picMkLst>
            <pc:docMk/>
            <pc:sldMk cId="2395080544" sldId="263"/>
            <ac:picMk id="6" creationId="{F92F0A0B-4B04-4FAD-ADEA-74FE468FAFA4}"/>
          </ac:picMkLst>
        </pc:picChg>
      </pc:sldChg>
      <pc:sldChg chg="addSp delSp modSp new mod ord modAnim">
        <pc:chgData name="LAM, Wan Yuet [Student]" userId="51bd3efc-0519-443a-bd0e-aa95dd8c6283" providerId="ADAL" clId="{2715F045-1DD8-4026-964E-366C111F391A}" dt="2021-12-16T09:34:04.790" v="1871"/>
        <pc:sldMkLst>
          <pc:docMk/>
          <pc:sldMk cId="3216277072" sldId="264"/>
        </pc:sldMkLst>
        <pc:spChg chg="add del mod">
          <ac:chgData name="LAM, Wan Yuet [Student]" userId="51bd3efc-0519-443a-bd0e-aa95dd8c6283" providerId="ADAL" clId="{2715F045-1DD8-4026-964E-366C111F391A}" dt="2021-12-16T09:31:57.709" v="1841" actId="1076"/>
          <ac:spMkLst>
            <pc:docMk/>
            <pc:sldMk cId="3216277072" sldId="264"/>
            <ac:spMk id="2" creationId="{82FDABD9-88BF-4721-85BF-4CF10C5EC23B}"/>
          </ac:spMkLst>
        </pc:spChg>
        <pc:spChg chg="add del mod">
          <ac:chgData name="LAM, Wan Yuet [Student]" userId="51bd3efc-0519-443a-bd0e-aa95dd8c6283" providerId="ADAL" clId="{2715F045-1DD8-4026-964E-366C111F391A}" dt="2021-12-15T16:23:48.728" v="783"/>
          <ac:spMkLst>
            <pc:docMk/>
            <pc:sldMk cId="3216277072" sldId="264"/>
            <ac:spMk id="3" creationId="{8ED642E5-C3E2-4A5E-882B-F6DEF90C63EB}"/>
          </ac:spMkLst>
        </pc:spChg>
        <pc:spChg chg="add mod">
          <ac:chgData name="LAM, Wan Yuet [Student]" userId="51bd3efc-0519-443a-bd0e-aa95dd8c6283" providerId="ADAL" clId="{2715F045-1DD8-4026-964E-366C111F391A}" dt="2021-12-15T16:35:19.440" v="988" actId="1076"/>
          <ac:spMkLst>
            <pc:docMk/>
            <pc:sldMk cId="3216277072" sldId="264"/>
            <ac:spMk id="4" creationId="{475D4B15-88F2-4C40-B1EE-BFE70A08FBE5}"/>
          </ac:spMkLst>
        </pc:spChg>
        <pc:spChg chg="add mod">
          <ac:chgData name="LAM, Wan Yuet [Student]" userId="51bd3efc-0519-443a-bd0e-aa95dd8c6283" providerId="ADAL" clId="{2715F045-1DD8-4026-964E-366C111F391A}" dt="2021-12-15T16:47:31.226" v="1049" actId="1076"/>
          <ac:spMkLst>
            <pc:docMk/>
            <pc:sldMk cId="3216277072" sldId="264"/>
            <ac:spMk id="5" creationId="{2290FBC0-FB70-45B0-995A-8558B5EA9646}"/>
          </ac:spMkLst>
        </pc:spChg>
        <pc:spChg chg="add mod">
          <ac:chgData name="LAM, Wan Yuet [Student]" userId="51bd3efc-0519-443a-bd0e-aa95dd8c6283" providerId="ADAL" clId="{2715F045-1DD8-4026-964E-366C111F391A}" dt="2021-12-15T16:52:19.394" v="1064" actId="1076"/>
          <ac:spMkLst>
            <pc:docMk/>
            <pc:sldMk cId="3216277072" sldId="264"/>
            <ac:spMk id="6" creationId="{22C649DD-111E-4580-9640-EE89C7628FA1}"/>
          </ac:spMkLst>
        </pc:spChg>
        <pc:spChg chg="add del mod">
          <ac:chgData name="LAM, Wan Yuet [Student]" userId="51bd3efc-0519-443a-bd0e-aa95dd8c6283" providerId="ADAL" clId="{2715F045-1DD8-4026-964E-366C111F391A}" dt="2021-12-15T16:23:42.602" v="780"/>
          <ac:spMkLst>
            <pc:docMk/>
            <pc:sldMk cId="3216277072" sldId="264"/>
            <ac:spMk id="7" creationId="{F3998B47-09DE-4707-B04D-76AD972CDA87}"/>
          </ac:spMkLst>
        </pc:spChg>
        <pc:spChg chg="add del mod">
          <ac:chgData name="LAM, Wan Yuet [Student]" userId="51bd3efc-0519-443a-bd0e-aa95dd8c6283" providerId="ADAL" clId="{2715F045-1DD8-4026-964E-366C111F391A}" dt="2021-12-15T16:23:48.728" v="783"/>
          <ac:spMkLst>
            <pc:docMk/>
            <pc:sldMk cId="3216277072" sldId="264"/>
            <ac:spMk id="8" creationId="{E10BABDB-9FF5-4790-8D0E-1B08B1B806F8}"/>
          </ac:spMkLst>
        </pc:spChg>
        <pc:spChg chg="add mod">
          <ac:chgData name="LAM, Wan Yuet [Student]" userId="51bd3efc-0519-443a-bd0e-aa95dd8c6283" providerId="ADAL" clId="{2715F045-1DD8-4026-964E-366C111F391A}" dt="2021-12-16T07:14:35.403" v="1143" actId="1076"/>
          <ac:spMkLst>
            <pc:docMk/>
            <pc:sldMk cId="3216277072" sldId="264"/>
            <ac:spMk id="9" creationId="{B007EA6A-7E94-4F08-8A08-77F7D0B4D961}"/>
          </ac:spMkLst>
        </pc:spChg>
        <pc:spChg chg="add mod">
          <ac:chgData name="LAM, Wan Yuet [Student]" userId="51bd3efc-0519-443a-bd0e-aa95dd8c6283" providerId="ADAL" clId="{2715F045-1DD8-4026-964E-366C111F391A}" dt="2021-12-15T16:43:59.425" v="1037" actId="1076"/>
          <ac:spMkLst>
            <pc:docMk/>
            <pc:sldMk cId="3216277072" sldId="264"/>
            <ac:spMk id="10" creationId="{87544459-CD31-4D81-A4FA-AFBB4D4D1FBD}"/>
          </ac:spMkLst>
        </pc:spChg>
        <pc:spChg chg="add mod">
          <ac:chgData name="LAM, Wan Yuet [Student]" userId="51bd3efc-0519-443a-bd0e-aa95dd8c6283" providerId="ADAL" clId="{2715F045-1DD8-4026-964E-366C111F391A}" dt="2021-12-15T16:54:10.424" v="1084" actId="1076"/>
          <ac:spMkLst>
            <pc:docMk/>
            <pc:sldMk cId="3216277072" sldId="264"/>
            <ac:spMk id="11" creationId="{001C8BD6-1EDE-4047-A1BB-EE4353AD0AA7}"/>
          </ac:spMkLst>
        </pc:spChg>
        <pc:spChg chg="add del mod">
          <ac:chgData name="LAM, Wan Yuet [Student]" userId="51bd3efc-0519-443a-bd0e-aa95dd8c6283" providerId="ADAL" clId="{2715F045-1DD8-4026-964E-366C111F391A}" dt="2021-12-15T16:25:31.090" v="805" actId="478"/>
          <ac:spMkLst>
            <pc:docMk/>
            <pc:sldMk cId="3216277072" sldId="264"/>
            <ac:spMk id="12" creationId="{9C215C42-8CB6-473F-8146-D30C5A171E5B}"/>
          </ac:spMkLst>
        </pc:spChg>
        <pc:spChg chg="add mod">
          <ac:chgData name="LAM, Wan Yuet [Student]" userId="51bd3efc-0519-443a-bd0e-aa95dd8c6283" providerId="ADAL" clId="{2715F045-1DD8-4026-964E-366C111F391A}" dt="2021-12-15T16:26:18.198" v="838" actId="113"/>
          <ac:spMkLst>
            <pc:docMk/>
            <pc:sldMk cId="3216277072" sldId="264"/>
            <ac:spMk id="13" creationId="{EA7D8577-B467-4958-8CB8-C0D06B9CB495}"/>
          </ac:spMkLst>
        </pc:spChg>
        <pc:spChg chg="add mod">
          <ac:chgData name="LAM, Wan Yuet [Student]" userId="51bd3efc-0519-443a-bd0e-aa95dd8c6283" providerId="ADAL" clId="{2715F045-1DD8-4026-964E-366C111F391A}" dt="2021-12-16T09:31:34.431" v="1839" actId="1076"/>
          <ac:spMkLst>
            <pc:docMk/>
            <pc:sldMk cId="3216277072" sldId="264"/>
            <ac:spMk id="14" creationId="{C1B4F237-35C9-4272-9E08-2C5B542E9C98}"/>
          </ac:spMkLst>
        </pc:spChg>
        <pc:spChg chg="add mod">
          <ac:chgData name="LAM, Wan Yuet [Student]" userId="51bd3efc-0519-443a-bd0e-aa95dd8c6283" providerId="ADAL" clId="{2715F045-1DD8-4026-964E-366C111F391A}" dt="2021-12-16T09:32:22.367" v="1851" actId="1076"/>
          <ac:spMkLst>
            <pc:docMk/>
            <pc:sldMk cId="3216277072" sldId="264"/>
            <ac:spMk id="15" creationId="{B6B2B3BB-2B87-4DD6-8FEC-6A50FD9EFAD1}"/>
          </ac:spMkLst>
        </pc:spChg>
        <pc:spChg chg="add del mod">
          <ac:chgData name="LAM, Wan Yuet [Student]" userId="51bd3efc-0519-443a-bd0e-aa95dd8c6283" providerId="ADAL" clId="{2715F045-1DD8-4026-964E-366C111F391A}" dt="2021-12-15T16:27:29.520" v="847" actId="47"/>
          <ac:spMkLst>
            <pc:docMk/>
            <pc:sldMk cId="3216277072" sldId="264"/>
            <ac:spMk id="16" creationId="{6B2897A7-E886-42AD-A160-E9532D6BEC01}"/>
          </ac:spMkLst>
        </pc:spChg>
        <pc:spChg chg="add del mod">
          <ac:chgData name="LAM, Wan Yuet [Student]" userId="51bd3efc-0519-443a-bd0e-aa95dd8c6283" providerId="ADAL" clId="{2715F045-1DD8-4026-964E-366C111F391A}" dt="2021-12-15T16:32:59.911" v="926" actId="478"/>
          <ac:spMkLst>
            <pc:docMk/>
            <pc:sldMk cId="3216277072" sldId="264"/>
            <ac:spMk id="17" creationId="{1E8DFB97-F0BB-4D46-867C-F842AD94F863}"/>
          </ac:spMkLst>
        </pc:spChg>
        <pc:spChg chg="add del mod">
          <ac:chgData name="LAM, Wan Yuet [Student]" userId="51bd3efc-0519-443a-bd0e-aa95dd8c6283" providerId="ADAL" clId="{2715F045-1DD8-4026-964E-366C111F391A}" dt="2021-12-15T16:28:24.805" v="861"/>
          <ac:spMkLst>
            <pc:docMk/>
            <pc:sldMk cId="3216277072" sldId="264"/>
            <ac:spMk id="18" creationId="{1EB22FD8-94B9-4DBA-A38B-DAD358BC649B}"/>
          </ac:spMkLst>
        </pc:spChg>
        <pc:spChg chg="add del mod">
          <ac:chgData name="LAM, Wan Yuet [Student]" userId="51bd3efc-0519-443a-bd0e-aa95dd8c6283" providerId="ADAL" clId="{2715F045-1DD8-4026-964E-366C111F391A}" dt="2021-12-15T16:34:17.116" v="985" actId="478"/>
          <ac:spMkLst>
            <pc:docMk/>
            <pc:sldMk cId="3216277072" sldId="264"/>
            <ac:spMk id="19" creationId="{68F49C4E-1851-4005-823D-7EBAEE0DCE06}"/>
          </ac:spMkLst>
        </pc:spChg>
        <pc:spChg chg="add mod">
          <ac:chgData name="LAM, Wan Yuet [Student]" userId="51bd3efc-0519-443a-bd0e-aa95dd8c6283" providerId="ADAL" clId="{2715F045-1DD8-4026-964E-366C111F391A}" dt="2021-12-16T09:01:56.601" v="1665" actId="1076"/>
          <ac:spMkLst>
            <pc:docMk/>
            <pc:sldMk cId="3216277072" sldId="264"/>
            <ac:spMk id="20" creationId="{5CB1FFFD-1A31-498A-86BA-84FF7DCC5008}"/>
          </ac:spMkLst>
        </pc:spChg>
        <pc:spChg chg="add mod">
          <ac:chgData name="LAM, Wan Yuet [Student]" userId="51bd3efc-0519-443a-bd0e-aa95dd8c6283" providerId="ADAL" clId="{2715F045-1DD8-4026-964E-366C111F391A}" dt="2021-12-15T16:33:09.107" v="927" actId="1076"/>
          <ac:spMkLst>
            <pc:docMk/>
            <pc:sldMk cId="3216277072" sldId="264"/>
            <ac:spMk id="21" creationId="{F0E5D67E-23C0-4F24-9257-BFE6C5B5436D}"/>
          </ac:spMkLst>
        </pc:spChg>
        <pc:spChg chg="add del mod">
          <ac:chgData name="LAM, Wan Yuet [Student]" userId="51bd3efc-0519-443a-bd0e-aa95dd8c6283" providerId="ADAL" clId="{2715F045-1DD8-4026-964E-366C111F391A}" dt="2021-12-15T16:33:16.669" v="929" actId="767"/>
          <ac:spMkLst>
            <pc:docMk/>
            <pc:sldMk cId="3216277072" sldId="264"/>
            <ac:spMk id="22" creationId="{F6323BEF-E735-49EB-9D84-31A182440CF4}"/>
          </ac:spMkLst>
        </pc:spChg>
        <pc:spChg chg="add del mod">
          <ac:chgData name="LAM, Wan Yuet [Student]" userId="51bd3efc-0519-443a-bd0e-aa95dd8c6283" providerId="ADAL" clId="{2715F045-1DD8-4026-964E-366C111F391A}" dt="2021-12-15T16:33:22.064" v="931" actId="767"/>
          <ac:spMkLst>
            <pc:docMk/>
            <pc:sldMk cId="3216277072" sldId="264"/>
            <ac:spMk id="23" creationId="{04F6C790-918E-49B9-BE48-AD61B10F342D}"/>
          </ac:spMkLst>
        </pc:spChg>
        <pc:spChg chg="add mod">
          <ac:chgData name="LAM, Wan Yuet [Student]" userId="51bd3efc-0519-443a-bd0e-aa95dd8c6283" providerId="ADAL" clId="{2715F045-1DD8-4026-964E-366C111F391A}" dt="2021-12-16T09:33:10.737" v="1858" actId="1076"/>
          <ac:spMkLst>
            <pc:docMk/>
            <pc:sldMk cId="3216277072" sldId="264"/>
            <ac:spMk id="24" creationId="{EBBC290E-9720-4123-B885-E09E53E1916C}"/>
          </ac:spMkLst>
        </pc:spChg>
      </pc:sldChg>
      <pc:sldChg chg="addSp delSp modSp new del mod">
        <pc:chgData name="LAM, Wan Yuet [Student]" userId="51bd3efc-0519-443a-bd0e-aa95dd8c6283" providerId="ADAL" clId="{2715F045-1DD8-4026-964E-366C111F391A}" dt="2021-12-15T16:21:36.709" v="755" actId="2696"/>
        <pc:sldMkLst>
          <pc:docMk/>
          <pc:sldMk cId="3335110197" sldId="264"/>
        </pc:sldMkLst>
        <pc:spChg chg="del">
          <ac:chgData name="LAM, Wan Yuet [Student]" userId="51bd3efc-0519-443a-bd0e-aa95dd8c6283" providerId="ADAL" clId="{2715F045-1DD8-4026-964E-366C111F391A}" dt="2021-12-15T16:20:50.928" v="748"/>
          <ac:spMkLst>
            <pc:docMk/>
            <pc:sldMk cId="3335110197" sldId="264"/>
            <ac:spMk id="3" creationId="{91D3BC7C-42E5-46E8-9691-667E0F47A92F}"/>
          </ac:spMkLst>
        </pc:spChg>
        <pc:spChg chg="add mod">
          <ac:chgData name="LAM, Wan Yuet [Student]" userId="51bd3efc-0519-443a-bd0e-aa95dd8c6283" providerId="ADAL" clId="{2715F045-1DD8-4026-964E-366C111F391A}" dt="2021-12-15T16:21:29.565" v="754" actId="1076"/>
          <ac:spMkLst>
            <pc:docMk/>
            <pc:sldMk cId="3335110197" sldId="264"/>
            <ac:spMk id="4" creationId="{7C373C83-C28D-4AE1-9CC8-1DAF8DD9B800}"/>
          </ac:spMkLst>
        </pc:spChg>
      </pc:sldChg>
      <pc:sldChg chg="new del">
        <pc:chgData name="LAM, Wan Yuet [Student]" userId="51bd3efc-0519-443a-bd0e-aa95dd8c6283" providerId="ADAL" clId="{2715F045-1DD8-4026-964E-366C111F391A}" dt="2021-12-16T07:26:16.781" v="1184" actId="2696"/>
        <pc:sldMkLst>
          <pc:docMk/>
          <pc:sldMk cId="1245221992" sldId="268"/>
        </pc:sldMkLst>
      </pc:sldChg>
      <pc:sldChg chg="addSp delSp modSp new mod setBg modAnim">
        <pc:chgData name="LAM, Wan Yuet [Student]" userId="51bd3efc-0519-443a-bd0e-aa95dd8c6283" providerId="ADAL" clId="{2715F045-1DD8-4026-964E-366C111F391A}" dt="2021-12-16T09:08:22.986" v="1693" actId="1076"/>
        <pc:sldMkLst>
          <pc:docMk/>
          <pc:sldMk cId="1689266266" sldId="269"/>
        </pc:sldMkLst>
        <pc:spChg chg="add mod">
          <ac:chgData name="LAM, Wan Yuet [Student]" userId="51bd3efc-0519-443a-bd0e-aa95dd8c6283" providerId="ADAL" clId="{2715F045-1DD8-4026-964E-366C111F391A}" dt="2021-12-16T07:46:30.466" v="1329" actId="1076"/>
          <ac:spMkLst>
            <pc:docMk/>
            <pc:sldMk cId="1689266266" sldId="269"/>
            <ac:spMk id="2" creationId="{B9B4725A-B27D-4508-83CA-D0476F82E5A2}"/>
          </ac:spMkLst>
        </pc:spChg>
        <pc:spChg chg="add del mod">
          <ac:chgData name="LAM, Wan Yuet [Student]" userId="51bd3efc-0519-443a-bd0e-aa95dd8c6283" providerId="ADAL" clId="{2715F045-1DD8-4026-964E-366C111F391A}" dt="2021-12-16T07:32:09.836" v="1217" actId="478"/>
          <ac:spMkLst>
            <pc:docMk/>
            <pc:sldMk cId="1689266266" sldId="269"/>
            <ac:spMk id="3" creationId="{F864F576-CA42-473A-BDC1-639CEB2BF2EE}"/>
          </ac:spMkLst>
        </pc:spChg>
        <pc:spChg chg="add mod">
          <ac:chgData name="LAM, Wan Yuet [Student]" userId="51bd3efc-0519-443a-bd0e-aa95dd8c6283" providerId="ADAL" clId="{2715F045-1DD8-4026-964E-366C111F391A}" dt="2021-12-16T07:33:31.569" v="1227" actId="164"/>
          <ac:spMkLst>
            <pc:docMk/>
            <pc:sldMk cId="1689266266" sldId="269"/>
            <ac:spMk id="4" creationId="{1783F7FC-4178-4B64-BA20-A1AE0D450AB6}"/>
          </ac:spMkLst>
        </pc:spChg>
        <pc:spChg chg="add mod">
          <ac:chgData name="LAM, Wan Yuet [Student]" userId="51bd3efc-0519-443a-bd0e-aa95dd8c6283" providerId="ADAL" clId="{2715F045-1DD8-4026-964E-366C111F391A}" dt="2021-12-16T07:33:31.569" v="1227" actId="164"/>
          <ac:spMkLst>
            <pc:docMk/>
            <pc:sldMk cId="1689266266" sldId="269"/>
            <ac:spMk id="5" creationId="{D713A2BE-3EDD-43C3-B108-9A04E3BA9D69}"/>
          </ac:spMkLst>
        </pc:spChg>
        <pc:spChg chg="add del mod">
          <ac:chgData name="LAM, Wan Yuet [Student]" userId="51bd3efc-0519-443a-bd0e-aa95dd8c6283" providerId="ADAL" clId="{2715F045-1DD8-4026-964E-366C111F391A}" dt="2021-12-16T07:58:16.721" v="1478" actId="255"/>
          <ac:spMkLst>
            <pc:docMk/>
            <pc:sldMk cId="1689266266" sldId="269"/>
            <ac:spMk id="7" creationId="{3D566B7B-4548-4C5B-8F37-0F83510DF45C}"/>
          </ac:spMkLst>
        </pc:spChg>
        <pc:spChg chg="add mod">
          <ac:chgData name="LAM, Wan Yuet [Student]" userId="51bd3efc-0519-443a-bd0e-aa95dd8c6283" providerId="ADAL" clId="{2715F045-1DD8-4026-964E-366C111F391A}" dt="2021-12-16T07:58:16.721" v="1478" actId="255"/>
          <ac:spMkLst>
            <pc:docMk/>
            <pc:sldMk cId="1689266266" sldId="269"/>
            <ac:spMk id="8" creationId="{29E519F7-20D5-4B0C-B3B4-4A010483F1BD}"/>
          </ac:spMkLst>
        </pc:spChg>
        <pc:spChg chg="add mod">
          <ac:chgData name="LAM, Wan Yuet [Student]" userId="51bd3efc-0519-443a-bd0e-aa95dd8c6283" providerId="ADAL" clId="{2715F045-1DD8-4026-964E-366C111F391A}" dt="2021-12-16T07:58:16.721" v="1478" actId="255"/>
          <ac:spMkLst>
            <pc:docMk/>
            <pc:sldMk cId="1689266266" sldId="269"/>
            <ac:spMk id="9" creationId="{EE60D7F0-7703-49EF-A6E0-708C67E7B39A}"/>
          </ac:spMkLst>
        </pc:spChg>
        <pc:spChg chg="add mod">
          <ac:chgData name="LAM, Wan Yuet [Student]" userId="51bd3efc-0519-443a-bd0e-aa95dd8c6283" providerId="ADAL" clId="{2715F045-1DD8-4026-964E-366C111F391A}" dt="2021-12-16T07:46:55.027" v="1332" actId="1076"/>
          <ac:spMkLst>
            <pc:docMk/>
            <pc:sldMk cId="1689266266" sldId="269"/>
            <ac:spMk id="11" creationId="{02A11E76-9F2F-4A67-9066-8C3594C9198A}"/>
          </ac:spMkLst>
        </pc:spChg>
        <pc:spChg chg="mod">
          <ac:chgData name="LAM, Wan Yuet [Student]" userId="51bd3efc-0519-443a-bd0e-aa95dd8c6283" providerId="ADAL" clId="{2715F045-1DD8-4026-964E-366C111F391A}" dt="2021-12-16T07:45:11.756" v="1315"/>
          <ac:spMkLst>
            <pc:docMk/>
            <pc:sldMk cId="1689266266" sldId="269"/>
            <ac:spMk id="13" creationId="{482A5C65-8FCC-4EA4-9A11-0F7CD744DF85}"/>
          </ac:spMkLst>
        </pc:spChg>
        <pc:spChg chg="mod">
          <ac:chgData name="LAM, Wan Yuet [Student]" userId="51bd3efc-0519-443a-bd0e-aa95dd8c6283" providerId="ADAL" clId="{2715F045-1DD8-4026-964E-366C111F391A}" dt="2021-12-16T07:45:11.756" v="1315"/>
          <ac:spMkLst>
            <pc:docMk/>
            <pc:sldMk cId="1689266266" sldId="269"/>
            <ac:spMk id="14" creationId="{E1A5DD08-5F55-4783-A3F6-1E2AC5A9846F}"/>
          </ac:spMkLst>
        </pc:spChg>
        <pc:spChg chg="mod">
          <ac:chgData name="LAM, Wan Yuet [Student]" userId="51bd3efc-0519-443a-bd0e-aa95dd8c6283" providerId="ADAL" clId="{2715F045-1DD8-4026-964E-366C111F391A}" dt="2021-12-16T07:58:16.721" v="1478" actId="255"/>
          <ac:spMkLst>
            <pc:docMk/>
            <pc:sldMk cId="1689266266" sldId="269"/>
            <ac:spMk id="16" creationId="{1072F330-A709-499C-A479-BFEDDD7B2A2B}"/>
          </ac:spMkLst>
        </pc:spChg>
        <pc:spChg chg="mod">
          <ac:chgData name="LAM, Wan Yuet [Student]" userId="51bd3efc-0519-443a-bd0e-aa95dd8c6283" providerId="ADAL" clId="{2715F045-1DD8-4026-964E-366C111F391A}" dt="2021-12-16T07:58:16.721" v="1478" actId="255"/>
          <ac:spMkLst>
            <pc:docMk/>
            <pc:sldMk cId="1689266266" sldId="269"/>
            <ac:spMk id="17" creationId="{6A4B3C97-1AB7-44A6-9B63-42ACECD0AE4A}"/>
          </ac:spMkLst>
        </pc:spChg>
        <pc:spChg chg="add del mod">
          <ac:chgData name="LAM, Wan Yuet [Student]" userId="51bd3efc-0519-443a-bd0e-aa95dd8c6283" providerId="ADAL" clId="{2715F045-1DD8-4026-964E-366C111F391A}" dt="2021-12-16T07:45:38.082" v="1323"/>
          <ac:spMkLst>
            <pc:docMk/>
            <pc:sldMk cId="1689266266" sldId="269"/>
            <ac:spMk id="18" creationId="{B5A995A0-9763-45FF-A9CF-375491749901}"/>
          </ac:spMkLst>
        </pc:spChg>
        <pc:spChg chg="mod">
          <ac:chgData name="LAM, Wan Yuet [Student]" userId="51bd3efc-0519-443a-bd0e-aa95dd8c6283" providerId="ADAL" clId="{2715F045-1DD8-4026-964E-366C111F391A}" dt="2021-12-16T07:45:29.534" v="1318"/>
          <ac:spMkLst>
            <pc:docMk/>
            <pc:sldMk cId="1689266266" sldId="269"/>
            <ac:spMk id="20" creationId="{BADD9796-45D5-4741-BD3C-70358C9578E8}"/>
          </ac:spMkLst>
        </pc:spChg>
        <pc:spChg chg="mod">
          <ac:chgData name="LAM, Wan Yuet [Student]" userId="51bd3efc-0519-443a-bd0e-aa95dd8c6283" providerId="ADAL" clId="{2715F045-1DD8-4026-964E-366C111F391A}" dt="2021-12-16T07:45:29.534" v="1318"/>
          <ac:spMkLst>
            <pc:docMk/>
            <pc:sldMk cId="1689266266" sldId="269"/>
            <ac:spMk id="21" creationId="{A3FC647D-9C08-4BF1-AB1C-3710F2FD64C9}"/>
          </ac:spMkLst>
        </pc:spChg>
        <pc:spChg chg="mod">
          <ac:chgData name="LAM, Wan Yuet [Student]" userId="51bd3efc-0519-443a-bd0e-aa95dd8c6283" providerId="ADAL" clId="{2715F045-1DD8-4026-964E-366C111F391A}" dt="2021-12-16T07:45:29.534" v="1318"/>
          <ac:spMkLst>
            <pc:docMk/>
            <pc:sldMk cId="1689266266" sldId="269"/>
            <ac:spMk id="23" creationId="{5E764C23-1537-4E8E-A6A3-5E982EC9CA72}"/>
          </ac:spMkLst>
        </pc:spChg>
        <pc:spChg chg="mod">
          <ac:chgData name="LAM, Wan Yuet [Student]" userId="51bd3efc-0519-443a-bd0e-aa95dd8c6283" providerId="ADAL" clId="{2715F045-1DD8-4026-964E-366C111F391A}" dt="2021-12-16T07:45:29.534" v="1318"/>
          <ac:spMkLst>
            <pc:docMk/>
            <pc:sldMk cId="1689266266" sldId="269"/>
            <ac:spMk id="24" creationId="{D24E7893-B901-4F7F-A4CE-2DF58769E10D}"/>
          </ac:spMkLst>
        </pc:spChg>
        <pc:spChg chg="add mod">
          <ac:chgData name="LAM, Wan Yuet [Student]" userId="51bd3efc-0519-443a-bd0e-aa95dd8c6283" providerId="ADAL" clId="{2715F045-1DD8-4026-964E-366C111F391A}" dt="2021-12-16T07:47:09.337" v="1333" actId="1076"/>
          <ac:spMkLst>
            <pc:docMk/>
            <pc:sldMk cId="1689266266" sldId="269"/>
            <ac:spMk id="25" creationId="{E6C422F6-3759-4BAE-9E18-4193A6625BFB}"/>
          </ac:spMkLst>
        </pc:spChg>
        <pc:spChg chg="mod">
          <ac:chgData name="LAM, Wan Yuet [Student]" userId="51bd3efc-0519-443a-bd0e-aa95dd8c6283" providerId="ADAL" clId="{2715F045-1DD8-4026-964E-366C111F391A}" dt="2021-12-16T07:45:40.946" v="1324"/>
          <ac:spMkLst>
            <pc:docMk/>
            <pc:sldMk cId="1689266266" sldId="269"/>
            <ac:spMk id="27" creationId="{5C0E3261-C1DF-450A-93E0-CAC6031FB663}"/>
          </ac:spMkLst>
        </pc:spChg>
        <pc:spChg chg="mod">
          <ac:chgData name="LAM, Wan Yuet [Student]" userId="51bd3efc-0519-443a-bd0e-aa95dd8c6283" providerId="ADAL" clId="{2715F045-1DD8-4026-964E-366C111F391A}" dt="2021-12-16T07:45:40.946" v="1324"/>
          <ac:spMkLst>
            <pc:docMk/>
            <pc:sldMk cId="1689266266" sldId="269"/>
            <ac:spMk id="28" creationId="{1EBABEFE-4AC2-43B2-9147-662C6652510C}"/>
          </ac:spMkLst>
        </pc:spChg>
        <pc:spChg chg="mod">
          <ac:chgData name="LAM, Wan Yuet [Student]" userId="51bd3efc-0519-443a-bd0e-aa95dd8c6283" providerId="ADAL" clId="{2715F045-1DD8-4026-964E-366C111F391A}" dt="2021-12-16T07:58:16.721" v="1478" actId="255"/>
          <ac:spMkLst>
            <pc:docMk/>
            <pc:sldMk cId="1689266266" sldId="269"/>
            <ac:spMk id="30" creationId="{B2F18DFB-65C8-4D00-B3DC-6D01C4028127}"/>
          </ac:spMkLst>
        </pc:spChg>
        <pc:spChg chg="mod">
          <ac:chgData name="LAM, Wan Yuet [Student]" userId="51bd3efc-0519-443a-bd0e-aa95dd8c6283" providerId="ADAL" clId="{2715F045-1DD8-4026-964E-366C111F391A}" dt="2021-12-16T07:58:16.721" v="1478" actId="255"/>
          <ac:spMkLst>
            <pc:docMk/>
            <pc:sldMk cId="1689266266" sldId="269"/>
            <ac:spMk id="31" creationId="{F39C84DA-1854-42CB-89D0-0E4398A39DAE}"/>
          </ac:spMkLst>
        </pc:spChg>
        <pc:spChg chg="add del mod">
          <ac:chgData name="LAM, Wan Yuet [Student]" userId="51bd3efc-0519-443a-bd0e-aa95dd8c6283" providerId="ADAL" clId="{2715F045-1DD8-4026-964E-366C111F391A}" dt="2021-12-16T07:47:18.162" v="1337"/>
          <ac:spMkLst>
            <pc:docMk/>
            <pc:sldMk cId="1689266266" sldId="269"/>
            <ac:spMk id="32" creationId="{D675D392-CF2A-4BFD-AA77-44022CDEB813}"/>
          </ac:spMkLst>
        </pc:spChg>
        <pc:spChg chg="mod">
          <ac:chgData name="LAM, Wan Yuet [Student]" userId="51bd3efc-0519-443a-bd0e-aa95dd8c6283" providerId="ADAL" clId="{2715F045-1DD8-4026-964E-366C111F391A}" dt="2021-12-16T07:47:11.992" v="1334"/>
          <ac:spMkLst>
            <pc:docMk/>
            <pc:sldMk cId="1689266266" sldId="269"/>
            <ac:spMk id="34" creationId="{00AF4379-CD46-42A9-A2EE-791F2840418D}"/>
          </ac:spMkLst>
        </pc:spChg>
        <pc:spChg chg="mod">
          <ac:chgData name="LAM, Wan Yuet [Student]" userId="51bd3efc-0519-443a-bd0e-aa95dd8c6283" providerId="ADAL" clId="{2715F045-1DD8-4026-964E-366C111F391A}" dt="2021-12-16T07:47:11.992" v="1334"/>
          <ac:spMkLst>
            <pc:docMk/>
            <pc:sldMk cId="1689266266" sldId="269"/>
            <ac:spMk id="35" creationId="{CAF46AEF-C55B-456E-AFAB-4659B69019FB}"/>
          </ac:spMkLst>
        </pc:spChg>
        <pc:spChg chg="mod">
          <ac:chgData name="LAM, Wan Yuet [Student]" userId="51bd3efc-0519-443a-bd0e-aa95dd8c6283" providerId="ADAL" clId="{2715F045-1DD8-4026-964E-366C111F391A}" dt="2021-12-16T07:47:11.992" v="1334"/>
          <ac:spMkLst>
            <pc:docMk/>
            <pc:sldMk cId="1689266266" sldId="269"/>
            <ac:spMk id="37" creationId="{67FDF567-AEE8-4424-95C8-C0655A4E48AC}"/>
          </ac:spMkLst>
        </pc:spChg>
        <pc:spChg chg="mod">
          <ac:chgData name="LAM, Wan Yuet [Student]" userId="51bd3efc-0519-443a-bd0e-aa95dd8c6283" providerId="ADAL" clId="{2715F045-1DD8-4026-964E-366C111F391A}" dt="2021-12-16T07:47:11.992" v="1334"/>
          <ac:spMkLst>
            <pc:docMk/>
            <pc:sldMk cId="1689266266" sldId="269"/>
            <ac:spMk id="38" creationId="{068F6C12-E93D-46E7-9624-2CF76FD7B14D}"/>
          </ac:spMkLst>
        </pc:spChg>
        <pc:spChg chg="add mod">
          <ac:chgData name="LAM, Wan Yuet [Student]" userId="51bd3efc-0519-443a-bd0e-aa95dd8c6283" providerId="ADAL" clId="{2715F045-1DD8-4026-964E-366C111F391A}" dt="2021-12-16T07:47:32.121" v="1339" actId="1076"/>
          <ac:spMkLst>
            <pc:docMk/>
            <pc:sldMk cId="1689266266" sldId="269"/>
            <ac:spMk id="39" creationId="{7D60559C-19B2-4F8E-BC8E-35EB2B883C89}"/>
          </ac:spMkLst>
        </pc:spChg>
        <pc:spChg chg="mod">
          <ac:chgData name="LAM, Wan Yuet [Student]" userId="51bd3efc-0519-443a-bd0e-aa95dd8c6283" providerId="ADAL" clId="{2715F045-1DD8-4026-964E-366C111F391A}" dt="2021-12-16T07:47:22.480" v="1338"/>
          <ac:spMkLst>
            <pc:docMk/>
            <pc:sldMk cId="1689266266" sldId="269"/>
            <ac:spMk id="41" creationId="{783E50B9-1CC4-4EF0-8D5B-11EE9D81ABAF}"/>
          </ac:spMkLst>
        </pc:spChg>
        <pc:spChg chg="mod">
          <ac:chgData name="LAM, Wan Yuet [Student]" userId="51bd3efc-0519-443a-bd0e-aa95dd8c6283" providerId="ADAL" clId="{2715F045-1DD8-4026-964E-366C111F391A}" dt="2021-12-16T07:47:22.480" v="1338"/>
          <ac:spMkLst>
            <pc:docMk/>
            <pc:sldMk cId="1689266266" sldId="269"/>
            <ac:spMk id="42" creationId="{731FE879-424B-4A8C-A423-5F118E69B607}"/>
          </ac:spMkLst>
        </pc:spChg>
        <pc:spChg chg="mod">
          <ac:chgData name="LAM, Wan Yuet [Student]" userId="51bd3efc-0519-443a-bd0e-aa95dd8c6283" providerId="ADAL" clId="{2715F045-1DD8-4026-964E-366C111F391A}" dt="2021-12-16T07:58:16.721" v="1478" actId="255"/>
          <ac:spMkLst>
            <pc:docMk/>
            <pc:sldMk cId="1689266266" sldId="269"/>
            <ac:spMk id="44" creationId="{EB6CFB06-B065-4748-ABE1-8D2AA11669C4}"/>
          </ac:spMkLst>
        </pc:spChg>
        <pc:spChg chg="mod">
          <ac:chgData name="LAM, Wan Yuet [Student]" userId="51bd3efc-0519-443a-bd0e-aa95dd8c6283" providerId="ADAL" clId="{2715F045-1DD8-4026-964E-366C111F391A}" dt="2021-12-16T07:58:16.721" v="1478" actId="255"/>
          <ac:spMkLst>
            <pc:docMk/>
            <pc:sldMk cId="1689266266" sldId="269"/>
            <ac:spMk id="45" creationId="{3382D05D-E774-4DBF-B553-3681F459097A}"/>
          </ac:spMkLst>
        </pc:spChg>
        <pc:spChg chg="add mod">
          <ac:chgData name="LAM, Wan Yuet [Student]" userId="51bd3efc-0519-443a-bd0e-aa95dd8c6283" providerId="ADAL" clId="{2715F045-1DD8-4026-964E-366C111F391A}" dt="2021-12-16T07:58:16.721" v="1478" actId="255"/>
          <ac:spMkLst>
            <pc:docMk/>
            <pc:sldMk cId="1689266266" sldId="269"/>
            <ac:spMk id="46" creationId="{725CE284-6EFE-4A48-B2FA-4EAFA29CB776}"/>
          </ac:spMkLst>
        </pc:spChg>
        <pc:spChg chg="add mod">
          <ac:chgData name="LAM, Wan Yuet [Student]" userId="51bd3efc-0519-443a-bd0e-aa95dd8c6283" providerId="ADAL" clId="{2715F045-1DD8-4026-964E-366C111F391A}" dt="2021-12-16T07:58:16.721" v="1478" actId="255"/>
          <ac:spMkLst>
            <pc:docMk/>
            <pc:sldMk cId="1689266266" sldId="269"/>
            <ac:spMk id="47" creationId="{F5442EBF-FDC2-4B7E-8BB6-B7EECEB48AF3}"/>
          </ac:spMkLst>
        </pc:spChg>
        <pc:spChg chg="add mod">
          <ac:chgData name="LAM, Wan Yuet [Student]" userId="51bd3efc-0519-443a-bd0e-aa95dd8c6283" providerId="ADAL" clId="{2715F045-1DD8-4026-964E-366C111F391A}" dt="2021-12-16T07:58:39.713" v="1481" actId="20577"/>
          <ac:spMkLst>
            <pc:docMk/>
            <pc:sldMk cId="1689266266" sldId="269"/>
            <ac:spMk id="48" creationId="{53DAC17C-ED70-49BE-85BD-7E0819A31B97}"/>
          </ac:spMkLst>
        </pc:spChg>
        <pc:spChg chg="add mod">
          <ac:chgData name="LAM, Wan Yuet [Student]" userId="51bd3efc-0519-443a-bd0e-aa95dd8c6283" providerId="ADAL" clId="{2715F045-1DD8-4026-964E-366C111F391A}" dt="2021-12-16T09:08:22.986" v="1693" actId="1076"/>
          <ac:spMkLst>
            <pc:docMk/>
            <pc:sldMk cId="1689266266" sldId="269"/>
            <ac:spMk id="49" creationId="{60ED1AED-02AC-441E-A360-7BA545B850F7}"/>
          </ac:spMkLst>
        </pc:spChg>
        <pc:grpChg chg="add mod">
          <ac:chgData name="LAM, Wan Yuet [Student]" userId="51bd3efc-0519-443a-bd0e-aa95dd8c6283" providerId="ADAL" clId="{2715F045-1DD8-4026-964E-366C111F391A}" dt="2021-12-16T07:46:30.466" v="1329" actId="1076"/>
          <ac:grpSpMkLst>
            <pc:docMk/>
            <pc:sldMk cId="1689266266" sldId="269"/>
            <ac:grpSpMk id="6" creationId="{0149A5F1-CA47-4D79-B778-50462E874C5C}"/>
          </ac:grpSpMkLst>
        </pc:grpChg>
        <pc:grpChg chg="add mod">
          <ac:chgData name="LAM, Wan Yuet [Student]" userId="51bd3efc-0519-443a-bd0e-aa95dd8c6283" providerId="ADAL" clId="{2715F045-1DD8-4026-964E-366C111F391A}" dt="2021-12-16T08:03:42.078" v="1505" actId="1076"/>
          <ac:grpSpMkLst>
            <pc:docMk/>
            <pc:sldMk cId="1689266266" sldId="269"/>
            <ac:grpSpMk id="10" creationId="{F5BD7AAB-C211-4633-822F-29B2E82C1C30}"/>
          </ac:grpSpMkLst>
        </pc:grpChg>
        <pc:grpChg chg="add mod">
          <ac:chgData name="LAM, Wan Yuet [Student]" userId="51bd3efc-0519-443a-bd0e-aa95dd8c6283" providerId="ADAL" clId="{2715F045-1DD8-4026-964E-366C111F391A}" dt="2021-12-16T07:46:55.027" v="1332" actId="1076"/>
          <ac:grpSpMkLst>
            <pc:docMk/>
            <pc:sldMk cId="1689266266" sldId="269"/>
            <ac:grpSpMk id="12" creationId="{9040ABD3-F907-4D4B-9A8B-4D51525653C3}"/>
          </ac:grpSpMkLst>
        </pc:grpChg>
        <pc:grpChg chg="add mod">
          <ac:chgData name="LAM, Wan Yuet [Student]" userId="51bd3efc-0519-443a-bd0e-aa95dd8c6283" providerId="ADAL" clId="{2715F045-1DD8-4026-964E-366C111F391A}" dt="2021-12-16T07:57:58.191" v="1477" actId="1076"/>
          <ac:grpSpMkLst>
            <pc:docMk/>
            <pc:sldMk cId="1689266266" sldId="269"/>
            <ac:grpSpMk id="15" creationId="{CA74EABE-7F85-46A2-8827-42FB24A957B4}"/>
          </ac:grpSpMkLst>
        </pc:grpChg>
        <pc:grpChg chg="add del mod">
          <ac:chgData name="LAM, Wan Yuet [Student]" userId="51bd3efc-0519-443a-bd0e-aa95dd8c6283" providerId="ADAL" clId="{2715F045-1DD8-4026-964E-366C111F391A}" dt="2021-12-16T07:45:38.082" v="1323"/>
          <ac:grpSpMkLst>
            <pc:docMk/>
            <pc:sldMk cId="1689266266" sldId="269"/>
            <ac:grpSpMk id="19" creationId="{8214F88D-A59D-49EE-A856-56DC0BB10B31}"/>
          </ac:grpSpMkLst>
        </pc:grpChg>
        <pc:grpChg chg="add del mod">
          <ac:chgData name="LAM, Wan Yuet [Student]" userId="51bd3efc-0519-443a-bd0e-aa95dd8c6283" providerId="ADAL" clId="{2715F045-1DD8-4026-964E-366C111F391A}" dt="2021-12-16T07:45:38.082" v="1323"/>
          <ac:grpSpMkLst>
            <pc:docMk/>
            <pc:sldMk cId="1689266266" sldId="269"/>
            <ac:grpSpMk id="22" creationId="{84EBF092-47AE-4C3B-8CD8-771A099A0EE4}"/>
          </ac:grpSpMkLst>
        </pc:grpChg>
        <pc:grpChg chg="add mod">
          <ac:chgData name="LAM, Wan Yuet [Student]" userId="51bd3efc-0519-443a-bd0e-aa95dd8c6283" providerId="ADAL" clId="{2715F045-1DD8-4026-964E-366C111F391A}" dt="2021-12-16T07:47:09.337" v="1333" actId="1076"/>
          <ac:grpSpMkLst>
            <pc:docMk/>
            <pc:sldMk cId="1689266266" sldId="269"/>
            <ac:grpSpMk id="26" creationId="{3C6BD1A4-309A-486A-B6EC-8981F6393657}"/>
          </ac:grpSpMkLst>
        </pc:grpChg>
        <pc:grpChg chg="add mod">
          <ac:chgData name="LAM, Wan Yuet [Student]" userId="51bd3efc-0519-443a-bd0e-aa95dd8c6283" providerId="ADAL" clId="{2715F045-1DD8-4026-964E-366C111F391A}" dt="2021-12-16T07:50:29.969" v="1356" actId="1076"/>
          <ac:grpSpMkLst>
            <pc:docMk/>
            <pc:sldMk cId="1689266266" sldId="269"/>
            <ac:grpSpMk id="29" creationId="{20C6A402-C32E-46F4-822C-4953EA4DAEAC}"/>
          </ac:grpSpMkLst>
        </pc:grpChg>
        <pc:grpChg chg="add del mod">
          <ac:chgData name="LAM, Wan Yuet [Student]" userId="51bd3efc-0519-443a-bd0e-aa95dd8c6283" providerId="ADAL" clId="{2715F045-1DD8-4026-964E-366C111F391A}" dt="2021-12-16T07:47:18.162" v="1337"/>
          <ac:grpSpMkLst>
            <pc:docMk/>
            <pc:sldMk cId="1689266266" sldId="269"/>
            <ac:grpSpMk id="33" creationId="{4381090B-C763-46FA-A2A9-53BE28F16C71}"/>
          </ac:grpSpMkLst>
        </pc:grpChg>
        <pc:grpChg chg="add del mod">
          <ac:chgData name="LAM, Wan Yuet [Student]" userId="51bd3efc-0519-443a-bd0e-aa95dd8c6283" providerId="ADAL" clId="{2715F045-1DD8-4026-964E-366C111F391A}" dt="2021-12-16T07:47:18.162" v="1337"/>
          <ac:grpSpMkLst>
            <pc:docMk/>
            <pc:sldMk cId="1689266266" sldId="269"/>
            <ac:grpSpMk id="36" creationId="{5BE9F335-918A-45A4-B143-412859ED843A}"/>
          </ac:grpSpMkLst>
        </pc:grpChg>
        <pc:grpChg chg="add mod">
          <ac:chgData name="LAM, Wan Yuet [Student]" userId="51bd3efc-0519-443a-bd0e-aa95dd8c6283" providerId="ADAL" clId="{2715F045-1DD8-4026-964E-366C111F391A}" dt="2021-12-16T07:47:32.121" v="1339" actId="1076"/>
          <ac:grpSpMkLst>
            <pc:docMk/>
            <pc:sldMk cId="1689266266" sldId="269"/>
            <ac:grpSpMk id="40" creationId="{2C78223D-0FE9-4597-B43B-ECFCB7861AAF}"/>
          </ac:grpSpMkLst>
        </pc:grpChg>
        <pc:grpChg chg="add mod">
          <ac:chgData name="LAM, Wan Yuet [Student]" userId="51bd3efc-0519-443a-bd0e-aa95dd8c6283" providerId="ADAL" clId="{2715F045-1DD8-4026-964E-366C111F391A}" dt="2021-12-16T07:47:32.121" v="1339" actId="1076"/>
          <ac:grpSpMkLst>
            <pc:docMk/>
            <pc:sldMk cId="1689266266" sldId="269"/>
            <ac:grpSpMk id="43" creationId="{B59054E0-4C11-48BB-BEF5-36B6AA3DA485}"/>
          </ac:grpSpMkLst>
        </pc:grpChg>
      </pc:sldChg>
      <pc:sldChg chg="new del">
        <pc:chgData name="LAM, Wan Yuet [Student]" userId="51bd3efc-0519-443a-bd0e-aa95dd8c6283" providerId="ADAL" clId="{2715F045-1DD8-4026-964E-366C111F391A}" dt="2021-12-16T07:24:14.715" v="1180" actId="2696"/>
        <pc:sldMkLst>
          <pc:docMk/>
          <pc:sldMk cId="2461076691" sldId="269"/>
        </pc:sldMkLst>
      </pc:sldChg>
    </pc:docChg>
  </pc:docChgLst>
  <pc:docChgLst>
    <pc:chgData name="HONG, Yu Ling [Student]" userId="S::21086567d@connect.polyu.hk::95d63b2e-b0ae-47d9-9a8e-d49cb54c06a4" providerId="AD" clId="Web-{20E2A67D-2207-4A36-96FC-FB307DBDE577}"/>
    <pc:docChg chg="addSld">
      <pc:chgData name="HONG, Yu Ling [Student]" userId="S::21086567d@connect.polyu.hk::95d63b2e-b0ae-47d9-9a8e-d49cb54c06a4" providerId="AD" clId="Web-{20E2A67D-2207-4A36-96FC-FB307DBDE577}" dt="2021-12-15T08:55:34.143" v="0"/>
      <pc:docMkLst>
        <pc:docMk/>
      </pc:docMkLst>
      <pc:sldChg chg="new">
        <pc:chgData name="HONG, Yu Ling [Student]" userId="S::21086567d@connect.polyu.hk::95d63b2e-b0ae-47d9-9a8e-d49cb54c06a4" providerId="AD" clId="Web-{20E2A67D-2207-4A36-96FC-FB307DBDE577}" dt="2021-12-15T08:55:34.143" v="0"/>
        <pc:sldMkLst>
          <pc:docMk/>
          <pc:sldMk cId="1762254761" sldId="257"/>
        </pc:sldMkLst>
      </pc:sldChg>
    </pc:docChg>
  </pc:docChgLst>
  <pc:docChgLst>
    <pc:chgData name="HONG, Yu Ling [Student]" userId="S::21086567d@connect.polyu.hk::95d63b2e-b0ae-47d9-9a8e-d49cb54c06a4" providerId="AD" clId="Web-{B52A1203-62C1-A3F8-0B19-E827710598BD}"/>
    <pc:docChg chg="modSld sldOrd">
      <pc:chgData name="HONG, Yu Ling [Student]" userId="S::21086567d@connect.polyu.hk::95d63b2e-b0ae-47d9-9a8e-d49cb54c06a4" providerId="AD" clId="Web-{B52A1203-62C1-A3F8-0B19-E827710598BD}" dt="2021-12-17T10:00:56.419" v="121"/>
      <pc:docMkLst>
        <pc:docMk/>
      </pc:docMkLst>
      <pc:sldChg chg="addSp modSp mod ord setBg">
        <pc:chgData name="HONG, Yu Ling [Student]" userId="S::21086567d@connect.polyu.hk::95d63b2e-b0ae-47d9-9a8e-d49cb54c06a4" providerId="AD" clId="Web-{B52A1203-62C1-A3F8-0B19-E827710598BD}" dt="2021-12-17T10:00:56.419" v="121"/>
        <pc:sldMkLst>
          <pc:docMk/>
          <pc:sldMk cId="2801418668" sldId="265"/>
        </pc:sldMkLst>
        <pc:spChg chg="mod">
          <ac:chgData name="HONG, Yu Ling [Student]" userId="S::21086567d@connect.polyu.hk::95d63b2e-b0ae-47d9-9a8e-d49cb54c06a4" providerId="AD" clId="Web-{B52A1203-62C1-A3F8-0B19-E827710598BD}" dt="2021-12-17T07:27:02.454" v="10" actId="20577"/>
          <ac:spMkLst>
            <pc:docMk/>
            <pc:sldMk cId="2801418668" sldId="265"/>
            <ac:spMk id="2" creationId="{44D3DA29-8090-4FFC-A279-C7ACFAB90B5C}"/>
          </ac:spMkLst>
        </pc:spChg>
        <pc:spChg chg="mod">
          <ac:chgData name="HONG, Yu Ling [Student]" userId="S::21086567d@connect.polyu.hk::95d63b2e-b0ae-47d9-9a8e-d49cb54c06a4" providerId="AD" clId="Web-{B52A1203-62C1-A3F8-0B19-E827710598BD}" dt="2021-12-17T07:28:05.299" v="13" actId="1076"/>
          <ac:spMkLst>
            <pc:docMk/>
            <pc:sldMk cId="2801418668" sldId="265"/>
            <ac:spMk id="3" creationId="{1C68AB4B-D63E-4F26-9A61-F6A6B8623587}"/>
          </ac:spMkLst>
        </pc:spChg>
        <pc:spChg chg="add">
          <ac:chgData name="HONG, Yu Ling [Student]" userId="S::21086567d@connect.polyu.hk::95d63b2e-b0ae-47d9-9a8e-d49cb54c06a4" providerId="AD" clId="Web-{B52A1203-62C1-A3F8-0B19-E827710598BD}" dt="2021-12-17T07:25:57.703" v="0"/>
          <ac:spMkLst>
            <pc:docMk/>
            <pc:sldMk cId="2801418668" sldId="265"/>
            <ac:spMk id="8" creationId="{C9A36457-A5F4-4103-A443-02581C09185B}"/>
          </ac:spMkLst>
        </pc:spChg>
        <pc:spChg chg="add">
          <ac:chgData name="HONG, Yu Ling [Student]" userId="S::21086567d@connect.polyu.hk::95d63b2e-b0ae-47d9-9a8e-d49cb54c06a4" providerId="AD" clId="Web-{B52A1203-62C1-A3F8-0B19-E827710598BD}" dt="2021-12-17T07:25:57.703" v="0"/>
          <ac:spMkLst>
            <pc:docMk/>
            <pc:sldMk cId="2801418668" sldId="265"/>
            <ac:spMk id="10" creationId="{DC5FB7E8-B636-40FA-BE8D-48145C0F5C57}"/>
          </ac:spMkLst>
        </pc:spChg>
        <pc:spChg chg="add">
          <ac:chgData name="HONG, Yu Ling [Student]" userId="S::21086567d@connect.polyu.hk::95d63b2e-b0ae-47d9-9a8e-d49cb54c06a4" providerId="AD" clId="Web-{B52A1203-62C1-A3F8-0B19-E827710598BD}" dt="2021-12-17T07:25:57.703" v="0"/>
          <ac:spMkLst>
            <pc:docMk/>
            <pc:sldMk cId="2801418668" sldId="265"/>
            <ac:spMk id="12" creationId="{142DCE2C-2863-46FA-9BE7-24365A24D9BA}"/>
          </ac:spMkLst>
        </pc:spChg>
      </pc:sldChg>
      <pc:sldChg chg="addSp delSp modSp mod setBg setClrOvrMap">
        <pc:chgData name="HONG, Yu Ling [Student]" userId="S::21086567d@connect.polyu.hk::95d63b2e-b0ae-47d9-9a8e-d49cb54c06a4" providerId="AD" clId="Web-{B52A1203-62C1-A3F8-0B19-E827710598BD}" dt="2021-12-17T07:43:47.844" v="41" actId="20577"/>
        <pc:sldMkLst>
          <pc:docMk/>
          <pc:sldMk cId="2089386904" sldId="266"/>
        </pc:sldMkLst>
        <pc:spChg chg="mod">
          <ac:chgData name="HONG, Yu Ling [Student]" userId="S::21086567d@connect.polyu.hk::95d63b2e-b0ae-47d9-9a8e-d49cb54c06a4" providerId="AD" clId="Web-{B52A1203-62C1-A3F8-0B19-E827710598BD}" dt="2021-12-17T07:43:17.390" v="39" actId="1076"/>
          <ac:spMkLst>
            <pc:docMk/>
            <pc:sldMk cId="2089386904" sldId="266"/>
            <ac:spMk id="2" creationId="{0ECC1290-AFDA-484A-8DBA-81F6B980264F}"/>
          </ac:spMkLst>
        </pc:spChg>
        <pc:spChg chg="mod">
          <ac:chgData name="HONG, Yu Ling [Student]" userId="S::21086567d@connect.polyu.hk::95d63b2e-b0ae-47d9-9a8e-d49cb54c06a4" providerId="AD" clId="Web-{B52A1203-62C1-A3F8-0B19-E827710598BD}" dt="2021-12-17T07:43:47.844" v="41" actId="20577"/>
          <ac:spMkLst>
            <pc:docMk/>
            <pc:sldMk cId="2089386904" sldId="266"/>
            <ac:spMk id="3" creationId="{DA2C6482-0D3F-4DE1-9C86-4E9112AF2DC7}"/>
          </ac:spMkLst>
        </pc:spChg>
        <pc:spChg chg="add del">
          <ac:chgData name="HONG, Yu Ling [Student]" userId="S::21086567d@connect.polyu.hk::95d63b2e-b0ae-47d9-9a8e-d49cb54c06a4" providerId="AD" clId="Web-{B52A1203-62C1-A3F8-0B19-E827710598BD}" dt="2021-12-17T07:42:01.702" v="19"/>
          <ac:spMkLst>
            <pc:docMk/>
            <pc:sldMk cId="2089386904" sldId="266"/>
            <ac:spMk id="10" creationId="{E0D60ECE-8986-45DC-B7FE-EC7699B466B8}"/>
          </ac:spMkLst>
        </pc:spChg>
        <pc:spChg chg="add del">
          <ac:chgData name="HONG, Yu Ling [Student]" userId="S::21086567d@connect.polyu.hk::95d63b2e-b0ae-47d9-9a8e-d49cb54c06a4" providerId="AD" clId="Web-{B52A1203-62C1-A3F8-0B19-E827710598BD}" dt="2021-12-17T07:42:01.702" v="19"/>
          <ac:spMkLst>
            <pc:docMk/>
            <pc:sldMk cId="2089386904" sldId="266"/>
            <ac:spMk id="12" creationId="{96964194-5878-40D2-8EC0-DDC58387FA56}"/>
          </ac:spMkLst>
        </pc:spChg>
        <pc:spChg chg="add">
          <ac:chgData name="HONG, Yu Ling [Student]" userId="S::21086567d@connect.polyu.hk::95d63b2e-b0ae-47d9-9a8e-d49cb54c06a4" providerId="AD" clId="Web-{B52A1203-62C1-A3F8-0B19-E827710598BD}" dt="2021-12-17T07:42:01.702" v="19"/>
          <ac:spMkLst>
            <pc:docMk/>
            <pc:sldMk cId="2089386904" sldId="266"/>
            <ac:spMk id="17" creationId="{C4E4288A-DFC8-40A2-90E5-70E851A933AD}"/>
          </ac:spMkLst>
        </pc:spChg>
        <pc:spChg chg="add">
          <ac:chgData name="HONG, Yu Ling [Student]" userId="S::21086567d@connect.polyu.hk::95d63b2e-b0ae-47d9-9a8e-d49cb54c06a4" providerId="AD" clId="Web-{B52A1203-62C1-A3F8-0B19-E827710598BD}" dt="2021-12-17T07:42:01.702" v="19"/>
          <ac:spMkLst>
            <pc:docMk/>
            <pc:sldMk cId="2089386904" sldId="266"/>
            <ac:spMk id="23" creationId="{BD2BFF02-DF78-4F07-B176-52514E13127D}"/>
          </ac:spMkLst>
        </pc:spChg>
        <pc:spChg chg="add">
          <ac:chgData name="HONG, Yu Ling [Student]" userId="S::21086567d@connect.polyu.hk::95d63b2e-b0ae-47d9-9a8e-d49cb54c06a4" providerId="AD" clId="Web-{B52A1203-62C1-A3F8-0B19-E827710598BD}" dt="2021-12-17T07:42:01.702" v="19"/>
          <ac:spMkLst>
            <pc:docMk/>
            <pc:sldMk cId="2089386904" sldId="266"/>
            <ac:spMk id="25" creationId="{0DB06EAB-7D8C-403A-86C5-B5FD79A13650}"/>
          </ac:spMkLst>
        </pc:spChg>
        <pc:grpChg chg="add">
          <ac:chgData name="HONG, Yu Ling [Student]" userId="S::21086567d@connect.polyu.hk::95d63b2e-b0ae-47d9-9a8e-d49cb54c06a4" providerId="AD" clId="Web-{B52A1203-62C1-A3F8-0B19-E827710598BD}" dt="2021-12-17T07:42:01.702" v="19"/>
          <ac:grpSpMkLst>
            <pc:docMk/>
            <pc:sldMk cId="2089386904" sldId="266"/>
            <ac:grpSpMk id="19" creationId="{B63C2D82-D4FA-4A37-BB01-1E7B21E4FF20}"/>
          </ac:grpSpMkLst>
        </pc:grpChg>
        <pc:picChg chg="add mod">
          <ac:chgData name="HONG, Yu Ling [Student]" userId="S::21086567d@connect.polyu.hk::95d63b2e-b0ae-47d9-9a8e-d49cb54c06a4" providerId="AD" clId="Web-{B52A1203-62C1-A3F8-0B19-E827710598BD}" dt="2021-12-17T07:42:22.343" v="23" actId="1076"/>
          <ac:picMkLst>
            <pc:docMk/>
            <pc:sldMk cId="2089386904" sldId="266"/>
            <ac:picMk id="4" creationId="{6B74BBE3-F847-4B0D-87D1-867A4FC16AF8}"/>
          </ac:picMkLst>
        </pc:picChg>
        <pc:picChg chg="add mod">
          <ac:chgData name="HONG, Yu Ling [Student]" userId="S::21086567d@connect.polyu.hk::95d63b2e-b0ae-47d9-9a8e-d49cb54c06a4" providerId="AD" clId="Web-{B52A1203-62C1-A3F8-0B19-E827710598BD}" dt="2021-12-17T07:42:01.702" v="19"/>
          <ac:picMkLst>
            <pc:docMk/>
            <pc:sldMk cId="2089386904" sldId="266"/>
            <ac:picMk id="7" creationId="{E53C74E2-7A80-4FD6-89D0-88CD57351615}"/>
          </ac:picMkLst>
        </pc:picChg>
      </pc:sldChg>
      <pc:sldChg chg="addSp delSp modSp mod setBg">
        <pc:chgData name="HONG, Yu Ling [Student]" userId="S::21086567d@connect.polyu.hk::95d63b2e-b0ae-47d9-9a8e-d49cb54c06a4" providerId="AD" clId="Web-{B52A1203-62C1-A3F8-0B19-E827710598BD}" dt="2021-12-17T07:53:13.259" v="120"/>
        <pc:sldMkLst>
          <pc:docMk/>
          <pc:sldMk cId="2113029361" sldId="267"/>
        </pc:sldMkLst>
        <pc:spChg chg="del">
          <ac:chgData name="HONG, Yu Ling [Student]" userId="S::21086567d@connect.polyu.hk::95d63b2e-b0ae-47d9-9a8e-d49cb54c06a4" providerId="AD" clId="Web-{B52A1203-62C1-A3F8-0B19-E827710598BD}" dt="2021-12-17T07:49:36.022" v="49"/>
          <ac:spMkLst>
            <pc:docMk/>
            <pc:sldMk cId="2113029361" sldId="267"/>
            <ac:spMk id="2" creationId="{1CC484E7-F7B1-40C8-8CBD-F6795CEA52BC}"/>
          </ac:spMkLst>
        </pc:spChg>
        <pc:spChg chg="mod">
          <ac:chgData name="HONG, Yu Ling [Student]" userId="S::21086567d@connect.polyu.hk::95d63b2e-b0ae-47d9-9a8e-d49cb54c06a4" providerId="AD" clId="Web-{B52A1203-62C1-A3F8-0B19-E827710598BD}" dt="2021-12-17T07:50:03.522" v="54"/>
          <ac:spMkLst>
            <pc:docMk/>
            <pc:sldMk cId="2113029361" sldId="267"/>
            <ac:spMk id="3" creationId="{74669DAE-8509-4B2A-B1D0-0291B2F0C897}"/>
          </ac:spMkLst>
        </pc:spChg>
        <pc:spChg chg="add del">
          <ac:chgData name="HONG, Yu Ling [Student]" userId="S::21086567d@connect.polyu.hk::95d63b2e-b0ae-47d9-9a8e-d49cb54c06a4" providerId="AD" clId="Web-{B52A1203-62C1-A3F8-0B19-E827710598BD}" dt="2021-12-17T07:50:03.507" v="53"/>
          <ac:spMkLst>
            <pc:docMk/>
            <pc:sldMk cId="2113029361" sldId="267"/>
            <ac:spMk id="8" creationId="{2B566528-1B12-4246-9431-5C2D7D081168}"/>
          </ac:spMkLst>
        </pc:spChg>
        <pc:spChg chg="add">
          <ac:chgData name="HONG, Yu Ling [Student]" userId="S::21086567d@connect.polyu.hk::95d63b2e-b0ae-47d9-9a8e-d49cb54c06a4" providerId="AD" clId="Web-{B52A1203-62C1-A3F8-0B19-E827710598BD}" dt="2021-12-17T07:50:03.522" v="54"/>
          <ac:spMkLst>
            <pc:docMk/>
            <pc:sldMk cId="2113029361" sldId="267"/>
            <ac:spMk id="10" creationId="{5E39A796-BE83-48B1-B33F-35C4A32AAB57}"/>
          </ac:spMkLst>
        </pc:spChg>
        <pc:spChg chg="add del">
          <ac:chgData name="HONG, Yu Ling [Student]" userId="S::21086567d@connect.polyu.hk::95d63b2e-b0ae-47d9-9a8e-d49cb54c06a4" providerId="AD" clId="Web-{B52A1203-62C1-A3F8-0B19-E827710598BD}" dt="2021-12-17T07:50:01.069" v="51"/>
          <ac:spMkLst>
            <pc:docMk/>
            <pc:sldMk cId="2113029361" sldId="267"/>
            <ac:spMk id="11" creationId="{6EFFF4A2-EB01-4738-9824-8D9A72A51BB9}"/>
          </ac:spMkLst>
        </pc:spChg>
        <pc:spChg chg="add">
          <ac:chgData name="HONG, Yu Ling [Student]" userId="S::21086567d@connect.polyu.hk::95d63b2e-b0ae-47d9-9a8e-d49cb54c06a4" providerId="AD" clId="Web-{B52A1203-62C1-A3F8-0B19-E827710598BD}" dt="2021-12-17T07:50:03.522" v="54"/>
          <ac:spMkLst>
            <pc:docMk/>
            <pc:sldMk cId="2113029361" sldId="267"/>
            <ac:spMk id="12" creationId="{72F84B47-E267-4194-8194-831DB7B5547F}"/>
          </ac:spMkLst>
        </pc:spChg>
        <pc:spChg chg="add del">
          <ac:chgData name="HONG, Yu Ling [Student]" userId="S::21086567d@connect.polyu.hk::95d63b2e-b0ae-47d9-9a8e-d49cb54c06a4" providerId="AD" clId="Web-{B52A1203-62C1-A3F8-0B19-E827710598BD}" dt="2021-12-17T07:50:01.069" v="51"/>
          <ac:spMkLst>
            <pc:docMk/>
            <pc:sldMk cId="2113029361" sldId="267"/>
            <ac:spMk id="13" creationId="{23D97D8B-CFC5-431A-AA32-93C4522A6EE6}"/>
          </ac:spMkLst>
        </pc:spChg>
        <pc:grpChg chg="add del">
          <ac:chgData name="HONG, Yu Ling [Student]" userId="S::21086567d@connect.polyu.hk::95d63b2e-b0ae-47d9-9a8e-d49cb54c06a4" providerId="AD" clId="Web-{B52A1203-62C1-A3F8-0B19-E827710598BD}" dt="2021-12-17T07:50:03.507" v="53"/>
          <ac:grpSpMkLst>
            <pc:docMk/>
            <pc:sldMk cId="2113029361" sldId="267"/>
            <ac:grpSpMk id="9" creationId="{828A5161-06F1-46CF-8AD7-844680A59E13}"/>
          </ac:grpSpMkLst>
        </pc:grpChg>
        <pc:grpChg chg="add del">
          <ac:chgData name="HONG, Yu Ling [Student]" userId="S::21086567d@connect.polyu.hk::95d63b2e-b0ae-47d9-9a8e-d49cb54c06a4" providerId="AD" clId="Web-{B52A1203-62C1-A3F8-0B19-E827710598BD}" dt="2021-12-17T07:50:01.069" v="51"/>
          <ac:grpSpMkLst>
            <pc:docMk/>
            <pc:sldMk cId="2113029361" sldId="267"/>
            <ac:grpSpMk id="15" creationId="{F91EAA54-AC0A-4AEF-ACE5-B1DD3DC8173B}"/>
          </ac:grpSpMkLst>
        </pc:grpChg>
        <pc:grpChg chg="add del">
          <ac:chgData name="HONG, Yu Ling [Student]" userId="S::21086567d@connect.polyu.hk::95d63b2e-b0ae-47d9-9a8e-d49cb54c06a4" providerId="AD" clId="Web-{B52A1203-62C1-A3F8-0B19-E827710598BD}" dt="2021-12-17T07:50:03.507" v="53"/>
          <ac:grpSpMkLst>
            <pc:docMk/>
            <pc:sldMk cId="2113029361" sldId="267"/>
            <ac:grpSpMk id="17" creationId="{5995D10D-E9C9-47DB-AE7E-801FEF38F5C9}"/>
          </ac:grpSpMkLst>
        </pc:grpChg>
        <pc:graphicFrameChg chg="add del mod">
          <ac:chgData name="HONG, Yu Ling [Student]" userId="S::21086567d@connect.polyu.hk::95d63b2e-b0ae-47d9-9a8e-d49cb54c06a4" providerId="AD" clId="Web-{B52A1203-62C1-A3F8-0B19-E827710598BD}" dt="2021-12-17T07:49:14.115" v="45"/>
          <ac:graphicFrameMkLst>
            <pc:docMk/>
            <pc:sldMk cId="2113029361" sldId="267"/>
            <ac:graphicFrameMk id="4" creationId="{04A7915F-2DC5-4891-9FA4-5D4337AEDCAB}"/>
          </ac:graphicFrameMkLst>
        </pc:graphicFrameChg>
        <pc:graphicFrameChg chg="add mod modGraphic">
          <ac:chgData name="HONG, Yu Ling [Student]" userId="S::21086567d@connect.polyu.hk::95d63b2e-b0ae-47d9-9a8e-d49cb54c06a4" providerId="AD" clId="Web-{B52A1203-62C1-A3F8-0B19-E827710598BD}" dt="2021-12-17T07:53:13.259" v="120"/>
          <ac:graphicFrameMkLst>
            <pc:docMk/>
            <pc:sldMk cId="2113029361" sldId="267"/>
            <ac:graphicFrameMk id="6" creationId="{2C5FC272-2F22-4732-A790-792B30A92CB5}"/>
          </ac:graphicFrameMkLst>
        </pc:graphicFrameChg>
      </pc:sldChg>
    </pc:docChg>
  </pc:docChgLst>
  <pc:docChgLst>
    <pc:chgData name="LAM, Wan Yuet [Student]" userId="S::21095599d@connect.polyu.hk::51bd3efc-0519-443a-bd0e-aa95dd8c6283" providerId="AD" clId="Web-{3C7D87DF-5AA1-2565-17EA-2EE43B4182D8}"/>
    <pc:docChg chg="modSld">
      <pc:chgData name="LAM, Wan Yuet [Student]" userId="S::21095599d@connect.polyu.hk::51bd3efc-0519-443a-bd0e-aa95dd8c6283" providerId="AD" clId="Web-{3C7D87DF-5AA1-2565-17EA-2EE43B4182D8}" dt="2021-12-17T09:34:55.534" v="2" actId="20577"/>
      <pc:docMkLst>
        <pc:docMk/>
      </pc:docMkLst>
      <pc:sldChg chg="modSp">
        <pc:chgData name="LAM, Wan Yuet [Student]" userId="S::21095599d@connect.polyu.hk::51bd3efc-0519-443a-bd0e-aa95dd8c6283" providerId="AD" clId="Web-{3C7D87DF-5AA1-2565-17EA-2EE43B4182D8}" dt="2021-12-17T09:34:55.534" v="2" actId="20577"/>
        <pc:sldMkLst>
          <pc:docMk/>
          <pc:sldMk cId="2113029361" sldId="267"/>
        </pc:sldMkLst>
        <pc:spChg chg="mod">
          <ac:chgData name="LAM, Wan Yuet [Student]" userId="S::21095599d@connect.polyu.hk::51bd3efc-0519-443a-bd0e-aa95dd8c6283" providerId="AD" clId="Web-{3C7D87DF-5AA1-2565-17EA-2EE43B4182D8}" dt="2021-12-17T09:34:55.534" v="2" actId="20577"/>
          <ac:spMkLst>
            <pc:docMk/>
            <pc:sldMk cId="2113029361" sldId="267"/>
            <ac:spMk id="3" creationId="{74669DAE-8509-4B2A-B1D0-0291B2F0C897}"/>
          </ac:spMkLst>
        </pc:spChg>
      </pc:sldChg>
    </pc:docChg>
  </pc:docChgLst>
  <pc:docChgLst>
    <pc:chgData name="LAM, Wan Yuet [Student]" userId="S::21095599d@connect.polyu.hk::51bd3efc-0519-443a-bd0e-aa95dd8c6283" providerId="AD" clId="Web-{41072D87-DD74-4159-A595-300A9EC4C544}"/>
    <pc:docChg chg="addSld modSld">
      <pc:chgData name="LAM, Wan Yuet [Student]" userId="S::21095599d@connect.polyu.hk::51bd3efc-0519-443a-bd0e-aa95dd8c6283" providerId="AD" clId="Web-{41072D87-DD74-4159-A595-300A9EC4C544}" dt="2021-12-15T13:58:55.321" v="12"/>
      <pc:docMkLst>
        <pc:docMk/>
      </pc:docMkLst>
      <pc:sldChg chg="addSp delSp modSp new">
        <pc:chgData name="LAM, Wan Yuet [Student]" userId="S::21095599d@connect.polyu.hk::51bd3efc-0519-443a-bd0e-aa95dd8c6283" providerId="AD" clId="Web-{41072D87-DD74-4159-A595-300A9EC4C544}" dt="2021-12-15T13:58:55.321" v="12"/>
        <pc:sldMkLst>
          <pc:docMk/>
          <pc:sldMk cId="971240935" sldId="262"/>
        </pc:sldMkLst>
        <pc:spChg chg="add del mod">
          <ac:chgData name="LAM, Wan Yuet [Student]" userId="S::21095599d@connect.polyu.hk::51bd3efc-0519-443a-bd0e-aa95dd8c6283" providerId="AD" clId="Web-{41072D87-DD74-4159-A595-300A9EC4C544}" dt="2021-12-15T13:58:21.226" v="8"/>
          <ac:spMkLst>
            <pc:docMk/>
            <pc:sldMk cId="971240935" sldId="262"/>
            <ac:spMk id="4" creationId="{68B9DAC8-93BE-4C10-9179-F4C6A19C27DE}"/>
          </ac:spMkLst>
        </pc:spChg>
        <pc:spChg chg="add del mod">
          <ac:chgData name="LAM, Wan Yuet [Student]" userId="S::21095599d@connect.polyu.hk::51bd3efc-0519-443a-bd0e-aa95dd8c6283" providerId="AD" clId="Web-{41072D87-DD74-4159-A595-300A9EC4C544}" dt="2021-12-15T13:58:55.321" v="12"/>
          <ac:spMkLst>
            <pc:docMk/>
            <pc:sldMk cId="971240935" sldId="262"/>
            <ac:spMk id="5" creationId="{06C71C46-8B3D-4A1E-A2E3-3BE3590F1E40}"/>
          </ac:spMkLst>
        </pc:spChg>
      </pc:sldChg>
    </pc:docChg>
  </pc:docChgLst>
  <pc:docChgLst>
    <pc:chgData name="JIANG, Guanlin [Student]" userId="S::21093962d@connect.polyu.hk::92a9c807-4a6e-4c45-8296-0a0199962214" providerId="AD" clId="Web-{17287BD3-DA14-EB45-3863-4324C9EA3207}"/>
    <pc:docChg chg="modSld">
      <pc:chgData name="JIANG, Guanlin [Student]" userId="S::21093962d@connect.polyu.hk::92a9c807-4a6e-4c45-8296-0a0199962214" providerId="AD" clId="Web-{17287BD3-DA14-EB45-3863-4324C9EA3207}" dt="2021-12-18T14:13:24.308" v="9" actId="1076"/>
      <pc:docMkLst>
        <pc:docMk/>
      </pc:docMkLst>
      <pc:sldChg chg="modSp">
        <pc:chgData name="JIANG, Guanlin [Student]" userId="S::21093962d@connect.polyu.hk::92a9c807-4a6e-4c45-8296-0a0199962214" providerId="AD" clId="Web-{17287BD3-DA14-EB45-3863-4324C9EA3207}" dt="2021-12-18T14:13:24.308" v="9" actId="1076"/>
        <pc:sldMkLst>
          <pc:docMk/>
          <pc:sldMk cId="1689266266" sldId="269"/>
        </pc:sldMkLst>
        <pc:spChg chg="mod">
          <ac:chgData name="JIANG, Guanlin [Student]" userId="S::21093962d@connect.polyu.hk::92a9c807-4a6e-4c45-8296-0a0199962214" providerId="AD" clId="Web-{17287BD3-DA14-EB45-3863-4324C9EA3207}" dt="2021-12-18T14:13:24.308" v="9" actId="1076"/>
          <ac:spMkLst>
            <pc:docMk/>
            <pc:sldMk cId="1689266266" sldId="269"/>
            <ac:spMk id="8" creationId="{29E519F7-20D5-4B0C-B3B4-4A010483F1BD}"/>
          </ac:spMkLst>
        </pc:spChg>
        <pc:spChg chg="mod">
          <ac:chgData name="JIANG, Guanlin [Student]" userId="S::21093962d@connect.polyu.hk::92a9c807-4a6e-4c45-8296-0a0199962214" providerId="AD" clId="Web-{17287BD3-DA14-EB45-3863-4324C9EA3207}" dt="2021-12-18T14:13:08.136" v="7" actId="20577"/>
          <ac:spMkLst>
            <pc:docMk/>
            <pc:sldMk cId="1689266266" sldId="269"/>
            <ac:spMk id="46" creationId="{725CE284-6EFE-4A48-B2FA-4EAFA29CB776}"/>
          </ac:spMkLst>
        </pc:spChg>
        <pc:spChg chg="mod">
          <ac:chgData name="JIANG, Guanlin [Student]" userId="S::21093962d@connect.polyu.hk::92a9c807-4a6e-4c45-8296-0a0199962214" providerId="AD" clId="Web-{17287BD3-DA14-EB45-3863-4324C9EA3207}" dt="2021-12-18T14:13:04.448" v="5" actId="20577"/>
          <ac:spMkLst>
            <pc:docMk/>
            <pc:sldMk cId="1689266266" sldId="269"/>
            <ac:spMk id="47" creationId="{F5442EBF-FDC2-4B7E-8BB6-B7EECEB48AF3}"/>
          </ac:spMkLst>
        </pc:spChg>
      </pc:sldChg>
    </pc:docChg>
  </pc:docChgLst>
  <pc:docChgLst>
    <pc:chgData name="JIANG, Guanlin [Student]" userId="S::21093962d@connect.polyu.hk::92a9c807-4a6e-4c45-8296-0a0199962214" providerId="AD" clId="Web-{8FC16F75-F272-43D7-9274-C560EDA64D0C}"/>
    <pc:docChg chg="modSld">
      <pc:chgData name="JIANG, Guanlin [Student]" userId="S::21093962d@connect.polyu.hk::92a9c807-4a6e-4c45-8296-0a0199962214" providerId="AD" clId="Web-{8FC16F75-F272-43D7-9274-C560EDA64D0C}" dt="2021-12-17T00:07:53.507" v="1" actId="20577"/>
      <pc:docMkLst>
        <pc:docMk/>
      </pc:docMkLst>
      <pc:sldChg chg="modSp">
        <pc:chgData name="JIANG, Guanlin [Student]" userId="S::21093962d@connect.polyu.hk::92a9c807-4a6e-4c45-8296-0a0199962214" providerId="AD" clId="Web-{8FC16F75-F272-43D7-9274-C560EDA64D0C}" dt="2021-12-17T00:07:53.507" v="1" actId="20577"/>
        <pc:sldMkLst>
          <pc:docMk/>
          <pc:sldMk cId="2801418668" sldId="265"/>
        </pc:sldMkLst>
        <pc:spChg chg="mod">
          <ac:chgData name="JIANG, Guanlin [Student]" userId="S::21093962d@connect.polyu.hk::92a9c807-4a6e-4c45-8296-0a0199962214" providerId="AD" clId="Web-{8FC16F75-F272-43D7-9274-C560EDA64D0C}" dt="2021-12-17T00:07:53.507" v="1" actId="20577"/>
          <ac:spMkLst>
            <pc:docMk/>
            <pc:sldMk cId="2801418668" sldId="265"/>
            <ac:spMk id="3" creationId="{1C68AB4B-D63E-4F26-9A61-F6A6B8623587}"/>
          </ac:spMkLst>
        </pc:spChg>
      </pc:sldChg>
    </pc:docChg>
  </pc:docChgLst>
  <pc:docChgLst>
    <pc:chgData name="JIANG, Guanlin [Student]" userId="92a9c807-4a6e-4c45-8296-0a0199962214" providerId="ADAL" clId="{430E626B-F60B-4A02-8085-1AB761474B52}"/>
    <pc:docChg chg="undo custSel addSld delSld modSld">
      <pc:chgData name="JIANG, Guanlin [Student]" userId="92a9c807-4a6e-4c45-8296-0a0199962214" providerId="ADAL" clId="{430E626B-F60B-4A02-8085-1AB761474B52}" dt="2021-12-19T02:40:52.610" v="132" actId="47"/>
      <pc:docMkLst>
        <pc:docMk/>
      </pc:docMkLst>
      <pc:sldChg chg="modSp mod">
        <pc:chgData name="JIANG, Guanlin [Student]" userId="92a9c807-4a6e-4c45-8296-0a0199962214" providerId="ADAL" clId="{430E626B-F60B-4A02-8085-1AB761474B52}" dt="2021-12-19T01:47:40.358" v="82" actId="2711"/>
        <pc:sldMkLst>
          <pc:docMk/>
          <pc:sldMk cId="3216277072" sldId="264"/>
        </pc:sldMkLst>
        <pc:spChg chg="mod">
          <ac:chgData name="JIANG, Guanlin [Student]" userId="92a9c807-4a6e-4c45-8296-0a0199962214" providerId="ADAL" clId="{430E626B-F60B-4A02-8085-1AB761474B52}" dt="2021-12-19T01:47:40.358" v="82" actId="2711"/>
          <ac:spMkLst>
            <pc:docMk/>
            <pc:sldMk cId="3216277072" sldId="264"/>
            <ac:spMk id="2" creationId="{82FDABD9-88BF-4721-85BF-4CF10C5EC23B}"/>
          </ac:spMkLst>
        </pc:spChg>
      </pc:sldChg>
      <pc:sldChg chg="modSp mod">
        <pc:chgData name="JIANG, Guanlin [Student]" userId="92a9c807-4a6e-4c45-8296-0a0199962214" providerId="ADAL" clId="{430E626B-F60B-4A02-8085-1AB761474B52}" dt="2021-12-19T01:47:29.265" v="81" actId="20577"/>
        <pc:sldMkLst>
          <pc:docMk/>
          <pc:sldMk cId="2113029361" sldId="267"/>
        </pc:sldMkLst>
        <pc:spChg chg="mod">
          <ac:chgData name="JIANG, Guanlin [Student]" userId="92a9c807-4a6e-4c45-8296-0a0199962214" providerId="ADAL" clId="{430E626B-F60B-4A02-8085-1AB761474B52}" dt="2021-12-19T01:47:29.265" v="81" actId="20577"/>
          <ac:spMkLst>
            <pc:docMk/>
            <pc:sldMk cId="2113029361" sldId="267"/>
            <ac:spMk id="3" creationId="{74669DAE-8509-4B2A-B1D0-0291B2F0C897}"/>
          </ac:spMkLst>
        </pc:spChg>
      </pc:sldChg>
      <pc:sldChg chg="modSp mod">
        <pc:chgData name="JIANG, Guanlin [Student]" userId="92a9c807-4a6e-4c45-8296-0a0199962214" providerId="ADAL" clId="{430E626B-F60B-4A02-8085-1AB761474B52}" dt="2021-12-19T01:46:58.428" v="42" actId="2711"/>
        <pc:sldMkLst>
          <pc:docMk/>
          <pc:sldMk cId="3455929889" sldId="272"/>
        </pc:sldMkLst>
        <pc:spChg chg="mod">
          <ac:chgData name="JIANG, Guanlin [Student]" userId="92a9c807-4a6e-4c45-8296-0a0199962214" providerId="ADAL" clId="{430E626B-F60B-4A02-8085-1AB761474B52}" dt="2021-12-19T01:46:58.428" v="42" actId="2711"/>
          <ac:spMkLst>
            <pc:docMk/>
            <pc:sldMk cId="3455929889" sldId="272"/>
            <ac:spMk id="2" creationId="{8048EA24-D3AE-4459-BAAF-8C268C52E8D1}"/>
          </ac:spMkLst>
        </pc:spChg>
      </pc:sldChg>
      <pc:sldChg chg="delSp add setBg delDesignElem">
        <pc:chgData name="JIANG, Guanlin [Student]" userId="92a9c807-4a6e-4c45-8296-0a0199962214" providerId="ADAL" clId="{430E626B-F60B-4A02-8085-1AB761474B52}" dt="2021-12-19T01:44:27.366" v="1"/>
        <pc:sldMkLst>
          <pc:docMk/>
          <pc:sldMk cId="1944542731" sldId="279"/>
        </pc:sldMkLst>
        <pc:spChg chg="del">
          <ac:chgData name="JIANG, Guanlin [Student]" userId="92a9c807-4a6e-4c45-8296-0a0199962214" providerId="ADAL" clId="{430E626B-F60B-4A02-8085-1AB761474B52}" dt="2021-12-19T01:44:27.366" v="1"/>
          <ac:spMkLst>
            <pc:docMk/>
            <pc:sldMk cId="1944542731" sldId="279"/>
            <ac:spMk id="27" creationId="{1DFB0247-B3BE-415F-964D-FF65CFDD6F06}"/>
          </ac:spMkLst>
        </pc:spChg>
        <pc:spChg chg="del">
          <ac:chgData name="JIANG, Guanlin [Student]" userId="92a9c807-4a6e-4c45-8296-0a0199962214" providerId="ADAL" clId="{430E626B-F60B-4A02-8085-1AB761474B52}" dt="2021-12-19T01:44:27.366" v="1"/>
          <ac:spMkLst>
            <pc:docMk/>
            <pc:sldMk cId="1944542731" sldId="279"/>
            <ac:spMk id="28" creationId="{68F94CD0-ECDA-4C0C-ADE1-50638BD0CF9F}"/>
          </ac:spMkLst>
        </pc:spChg>
      </pc:sldChg>
      <pc:sldChg chg="addSp delSp modSp new mod setBg modClrScheme chgLayout">
        <pc:chgData name="JIANG, Guanlin [Student]" userId="92a9c807-4a6e-4c45-8296-0a0199962214" providerId="ADAL" clId="{430E626B-F60B-4A02-8085-1AB761474B52}" dt="2021-12-19T01:45:38.500" v="37" actId="1076"/>
        <pc:sldMkLst>
          <pc:docMk/>
          <pc:sldMk cId="3920987722" sldId="280"/>
        </pc:sldMkLst>
        <pc:spChg chg="add mod">
          <ac:chgData name="JIANG, Guanlin [Student]" userId="92a9c807-4a6e-4c45-8296-0a0199962214" providerId="ADAL" clId="{430E626B-F60B-4A02-8085-1AB761474B52}" dt="2021-12-19T01:45:38.500" v="37" actId="1076"/>
          <ac:spMkLst>
            <pc:docMk/>
            <pc:sldMk cId="3920987722" sldId="280"/>
            <ac:spMk id="2" creationId="{6A6CB7CA-FCA9-4C04-BDEC-E47788E648C8}"/>
          </ac:spMkLst>
        </pc:spChg>
        <pc:spChg chg="add del mod">
          <ac:chgData name="JIANG, Guanlin [Student]" userId="92a9c807-4a6e-4c45-8296-0a0199962214" providerId="ADAL" clId="{430E626B-F60B-4A02-8085-1AB761474B52}" dt="2021-12-19T01:45:33.699" v="36" actId="478"/>
          <ac:spMkLst>
            <pc:docMk/>
            <pc:sldMk cId="3920987722" sldId="280"/>
            <ac:spMk id="3" creationId="{34650CDF-5579-4B76-B029-3E9311B895F7}"/>
          </ac:spMkLst>
        </pc:spChg>
        <pc:spChg chg="add del">
          <ac:chgData name="JIANG, Guanlin [Student]" userId="92a9c807-4a6e-4c45-8296-0a0199962214" providerId="ADAL" clId="{430E626B-F60B-4A02-8085-1AB761474B52}" dt="2021-12-19T01:45:12.372" v="20" actId="26606"/>
          <ac:spMkLst>
            <pc:docMk/>
            <pc:sldMk cId="3920987722" sldId="280"/>
            <ac:spMk id="8" creationId="{3A397E3E-B90C-4D82-BAAA-36F7AC6A4565}"/>
          </ac:spMkLst>
        </pc:spChg>
        <pc:spChg chg="add del">
          <ac:chgData name="JIANG, Guanlin [Student]" userId="92a9c807-4a6e-4c45-8296-0a0199962214" providerId="ADAL" clId="{430E626B-F60B-4A02-8085-1AB761474B52}" dt="2021-12-19T01:45:12.372" v="20" actId="26606"/>
          <ac:spMkLst>
            <pc:docMk/>
            <pc:sldMk cId="3920987722" sldId="280"/>
            <ac:spMk id="10" creationId="{8CF5E676-CA04-4CED-9F1E-5026ED66E66D}"/>
          </ac:spMkLst>
        </pc:spChg>
        <pc:spChg chg="add del">
          <ac:chgData name="JIANG, Guanlin [Student]" userId="92a9c807-4a6e-4c45-8296-0a0199962214" providerId="ADAL" clId="{430E626B-F60B-4A02-8085-1AB761474B52}" dt="2021-12-19T01:45:12.372" v="20" actId="26606"/>
          <ac:spMkLst>
            <pc:docMk/>
            <pc:sldMk cId="3920987722" sldId="280"/>
            <ac:spMk id="12" creationId="{AFD1189F-9598-4281-8056-2845388D4D05}"/>
          </ac:spMkLst>
        </pc:spChg>
        <pc:spChg chg="add del">
          <ac:chgData name="JIANG, Guanlin [Student]" userId="92a9c807-4a6e-4c45-8296-0a0199962214" providerId="ADAL" clId="{430E626B-F60B-4A02-8085-1AB761474B52}" dt="2021-12-19T01:45:12.372" v="20" actId="26606"/>
          <ac:spMkLst>
            <pc:docMk/>
            <pc:sldMk cId="3920987722" sldId="280"/>
            <ac:spMk id="14" creationId="{583E04E1-D74F-4ED6-972C-035F4FEC4B88}"/>
          </ac:spMkLst>
        </pc:spChg>
        <pc:spChg chg="add del">
          <ac:chgData name="JIANG, Guanlin [Student]" userId="92a9c807-4a6e-4c45-8296-0a0199962214" providerId="ADAL" clId="{430E626B-F60B-4A02-8085-1AB761474B52}" dt="2021-12-19T01:45:12.372" v="20" actId="26606"/>
          <ac:spMkLst>
            <pc:docMk/>
            <pc:sldMk cId="3920987722" sldId="280"/>
            <ac:spMk id="16" creationId="{A2B5CBEA-F125-49B6-8335-227C325B112B}"/>
          </ac:spMkLst>
        </pc:spChg>
        <pc:spChg chg="add del">
          <ac:chgData name="JIANG, Guanlin [Student]" userId="92a9c807-4a6e-4c45-8296-0a0199962214" providerId="ADAL" clId="{430E626B-F60B-4A02-8085-1AB761474B52}" dt="2021-12-19T01:45:12.372" v="20" actId="26606"/>
          <ac:spMkLst>
            <pc:docMk/>
            <pc:sldMk cId="3920987722" sldId="280"/>
            <ac:spMk id="18" creationId="{E51A97D9-C694-4307-818B-0C5BBF413609}"/>
          </ac:spMkLst>
        </pc:spChg>
        <pc:spChg chg="add del">
          <ac:chgData name="JIANG, Guanlin [Student]" userId="92a9c807-4a6e-4c45-8296-0a0199962214" providerId="ADAL" clId="{430E626B-F60B-4A02-8085-1AB761474B52}" dt="2021-12-19T01:45:12.372" v="20" actId="26606"/>
          <ac:spMkLst>
            <pc:docMk/>
            <pc:sldMk cId="3920987722" sldId="280"/>
            <ac:spMk id="20" creationId="{2C1D3151-5F97-4860-B56C-C98BD62CC255}"/>
          </ac:spMkLst>
        </pc:spChg>
        <pc:spChg chg="add del">
          <ac:chgData name="JIANG, Guanlin [Student]" userId="92a9c807-4a6e-4c45-8296-0a0199962214" providerId="ADAL" clId="{430E626B-F60B-4A02-8085-1AB761474B52}" dt="2021-12-19T01:45:12.372" v="20" actId="26606"/>
          <ac:spMkLst>
            <pc:docMk/>
            <pc:sldMk cId="3920987722" sldId="280"/>
            <ac:spMk id="22" creationId="{8DE96824-E506-4448-8704-5EC7BF7BC51B}"/>
          </ac:spMkLst>
        </pc:spChg>
        <pc:spChg chg="add del">
          <ac:chgData name="JIANG, Guanlin [Student]" userId="92a9c807-4a6e-4c45-8296-0a0199962214" providerId="ADAL" clId="{430E626B-F60B-4A02-8085-1AB761474B52}" dt="2021-12-19T01:45:12.372" v="20" actId="26606"/>
          <ac:spMkLst>
            <pc:docMk/>
            <pc:sldMk cId="3920987722" sldId="280"/>
            <ac:spMk id="24" creationId="{E16C8D8F-10E9-4498-ABDB-0F923F8B6837}"/>
          </ac:spMkLst>
        </pc:spChg>
        <pc:spChg chg="add del">
          <ac:chgData name="JIANG, Guanlin [Student]" userId="92a9c807-4a6e-4c45-8296-0a0199962214" providerId="ADAL" clId="{430E626B-F60B-4A02-8085-1AB761474B52}" dt="2021-12-19T01:45:12.372" v="20" actId="26606"/>
          <ac:spMkLst>
            <pc:docMk/>
            <pc:sldMk cId="3920987722" sldId="280"/>
            <ac:spMk id="26" creationId="{4FB204DF-284E-45F6-A017-79A4DF57BCCB}"/>
          </ac:spMkLst>
        </pc:spChg>
        <pc:spChg chg="add del">
          <ac:chgData name="JIANG, Guanlin [Student]" userId="92a9c807-4a6e-4c45-8296-0a0199962214" providerId="ADAL" clId="{430E626B-F60B-4A02-8085-1AB761474B52}" dt="2021-12-19T01:45:12.372" v="20" actId="26606"/>
          <ac:spMkLst>
            <pc:docMk/>
            <pc:sldMk cId="3920987722" sldId="280"/>
            <ac:spMk id="28" creationId="{5EC6B544-8C84-47A6-885D-A4F09EF5C0F7}"/>
          </ac:spMkLst>
        </pc:spChg>
        <pc:spChg chg="add del">
          <ac:chgData name="JIANG, Guanlin [Student]" userId="92a9c807-4a6e-4c45-8296-0a0199962214" providerId="ADAL" clId="{430E626B-F60B-4A02-8085-1AB761474B52}" dt="2021-12-19T01:45:12.372" v="20" actId="26606"/>
          <ac:spMkLst>
            <pc:docMk/>
            <pc:sldMk cId="3920987722" sldId="280"/>
            <ac:spMk id="30" creationId="{1E5A83E3-8A11-4492-BB6E-F5F2240316FB}"/>
          </ac:spMkLst>
        </pc:spChg>
        <pc:spChg chg="add del">
          <ac:chgData name="JIANG, Guanlin [Student]" userId="92a9c807-4a6e-4c45-8296-0a0199962214" providerId="ADAL" clId="{430E626B-F60B-4A02-8085-1AB761474B52}" dt="2021-12-19T01:45:12.372" v="20" actId="26606"/>
          <ac:spMkLst>
            <pc:docMk/>
            <pc:sldMk cId="3920987722" sldId="280"/>
            <ac:spMk id="32" creationId="{32C95C5C-6FBD-47FF-9CA6-066193539A10}"/>
          </ac:spMkLst>
        </pc:spChg>
        <pc:spChg chg="add del">
          <ac:chgData name="JIANG, Guanlin [Student]" userId="92a9c807-4a6e-4c45-8296-0a0199962214" providerId="ADAL" clId="{430E626B-F60B-4A02-8085-1AB761474B52}" dt="2021-12-19T01:45:12.372" v="20" actId="26606"/>
          <ac:spMkLst>
            <pc:docMk/>
            <pc:sldMk cId="3920987722" sldId="280"/>
            <ac:spMk id="34" creationId="{4D1A5E71-B6B6-486A-8CDC-C7ABD9B903F6}"/>
          </ac:spMkLst>
        </pc:spChg>
        <pc:spChg chg="add">
          <ac:chgData name="JIANG, Guanlin [Student]" userId="92a9c807-4a6e-4c45-8296-0a0199962214" providerId="ADAL" clId="{430E626B-F60B-4A02-8085-1AB761474B52}" dt="2021-12-19T01:45:12.404" v="21" actId="26606"/>
          <ac:spMkLst>
            <pc:docMk/>
            <pc:sldMk cId="3920987722" sldId="280"/>
            <ac:spMk id="43" creationId="{C27D7A02-907B-496F-BA7E-AA3780733CA7}"/>
          </ac:spMkLst>
        </pc:spChg>
        <pc:spChg chg="add">
          <ac:chgData name="JIANG, Guanlin [Student]" userId="92a9c807-4a6e-4c45-8296-0a0199962214" providerId="ADAL" clId="{430E626B-F60B-4A02-8085-1AB761474B52}" dt="2021-12-19T01:45:12.404" v="21" actId="26606"/>
          <ac:spMkLst>
            <pc:docMk/>
            <pc:sldMk cId="3920987722" sldId="280"/>
            <ac:spMk id="44" creationId="{0FBA5268-0AE7-4CAD-9537-D0EB09E76406}"/>
          </ac:spMkLst>
        </pc:spChg>
        <pc:spChg chg="add">
          <ac:chgData name="JIANG, Guanlin [Student]" userId="92a9c807-4a6e-4c45-8296-0a0199962214" providerId="ADAL" clId="{430E626B-F60B-4A02-8085-1AB761474B52}" dt="2021-12-19T01:45:12.404" v="21" actId="26606"/>
          <ac:spMkLst>
            <pc:docMk/>
            <pc:sldMk cId="3920987722" sldId="280"/>
            <ac:spMk id="45" creationId="{088D065B-39DA-4077-B9CF-E489CE4C0169}"/>
          </ac:spMkLst>
        </pc:spChg>
        <pc:grpChg chg="add del">
          <ac:chgData name="JIANG, Guanlin [Student]" userId="92a9c807-4a6e-4c45-8296-0a0199962214" providerId="ADAL" clId="{430E626B-F60B-4A02-8085-1AB761474B52}" dt="2021-12-19T01:45:12.372" v="20" actId="26606"/>
          <ac:grpSpMkLst>
            <pc:docMk/>
            <pc:sldMk cId="3920987722" sldId="280"/>
            <ac:grpSpMk id="36" creationId="{FB9739EB-7F66-433D-841F-AB3CD18700B7}"/>
          </ac:grpSpMkLst>
        </pc:grpChg>
      </pc:sldChg>
      <pc:sldChg chg="modSp new del mod">
        <pc:chgData name="JIANG, Guanlin [Student]" userId="92a9c807-4a6e-4c45-8296-0a0199962214" providerId="ADAL" clId="{430E626B-F60B-4A02-8085-1AB761474B52}" dt="2021-12-19T02:40:52.610" v="132" actId="47"/>
        <pc:sldMkLst>
          <pc:docMk/>
          <pc:sldMk cId="1043252848" sldId="281"/>
        </pc:sldMkLst>
        <pc:spChg chg="mod">
          <ac:chgData name="JIANG, Guanlin [Student]" userId="92a9c807-4a6e-4c45-8296-0a0199962214" providerId="ADAL" clId="{430E626B-F60B-4A02-8085-1AB761474B52}" dt="2021-12-19T02:31:48.384" v="131" actId="404"/>
          <ac:spMkLst>
            <pc:docMk/>
            <pc:sldMk cId="1043252848" sldId="281"/>
            <ac:spMk id="2" creationId="{A61CFB26-C5C1-4B50-A8E2-9042A599BBF5}"/>
          </ac:spMkLst>
        </pc:spChg>
        <pc:spChg chg="mod">
          <ac:chgData name="JIANG, Guanlin [Student]" userId="92a9c807-4a6e-4c45-8296-0a0199962214" providerId="ADAL" clId="{430E626B-F60B-4A02-8085-1AB761474B52}" dt="2021-12-19T02:19:59.179" v="127" actId="1076"/>
          <ac:spMkLst>
            <pc:docMk/>
            <pc:sldMk cId="1043252848" sldId="281"/>
            <ac:spMk id="3" creationId="{E8ABAEF4-EF8E-489D-BD3A-8C6068C2C7E2}"/>
          </ac:spMkLst>
        </pc:spChg>
      </pc:sldChg>
    </pc:docChg>
  </pc:docChgLst>
</pc:chgInfo>
</file>

<file path=ppt/media/image1.png>
</file>

<file path=ppt/media/image2.png>
</file>

<file path=ppt/media/image3.svg>
</file>

<file path=ppt/media/image4.jpeg>
</file>

<file path=ppt/media/image5.png>
</file>

<file path=ppt/media/image6.svg>
</file>

<file path=ppt/media/image7.png>
</file>

<file path=ppt/media/image8.png>
</file>

<file path=ppt/media/image9.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75B41B-B836-4B43-ADD8-32E05AC43F70}" type="datetimeFigureOut">
              <a:rPr lang="en-US" smtClean="0"/>
              <a:t>12/19/2021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D7265B-2BF0-4710-B052-A3C950CB566C}" type="slidenum">
              <a:rPr lang="en-US" smtClean="0"/>
              <a:t>‹#›</a:t>
            </a:fld>
            <a:endParaRPr lang="en-US"/>
          </a:p>
        </p:txBody>
      </p:sp>
    </p:spTree>
    <p:extLst>
      <p:ext uri="{BB962C8B-B14F-4D97-AF65-F5344CB8AC3E}">
        <p14:creationId xmlns:p14="http://schemas.microsoft.com/office/powerpoint/2010/main" val="8431034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en-US" altLang="zh-HK"/>
              <a:t>Oliver</a:t>
            </a:r>
            <a:endParaRPr kumimoji="1" lang="zh-HK" altLang="en-US"/>
          </a:p>
        </p:txBody>
      </p:sp>
      <p:sp>
        <p:nvSpPr>
          <p:cNvPr id="4" name="投影片編號版面配置區 3"/>
          <p:cNvSpPr>
            <a:spLocks noGrp="1"/>
          </p:cNvSpPr>
          <p:nvPr>
            <p:ph type="sldNum" sz="quarter" idx="5"/>
          </p:nvPr>
        </p:nvSpPr>
        <p:spPr/>
        <p:txBody>
          <a:bodyPr/>
          <a:lstStyle/>
          <a:p>
            <a:fld id="{E27C0F88-1780-994E-B966-68CE60A51EC1}" type="slidenum">
              <a:rPr kumimoji="1" lang="zh-HK" altLang="en-US" smtClean="0"/>
              <a:t>11</a:t>
            </a:fld>
            <a:endParaRPr kumimoji="1" lang="zh-HK" altLang="en-US"/>
          </a:p>
        </p:txBody>
      </p:sp>
    </p:spTree>
    <p:extLst>
      <p:ext uri="{BB962C8B-B14F-4D97-AF65-F5344CB8AC3E}">
        <p14:creationId xmlns:p14="http://schemas.microsoft.com/office/powerpoint/2010/main" val="31116834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018574B-2FC1-F948-A1B7-71BFBBAD5202}"/>
              </a:ext>
            </a:extLst>
          </p:cNvPr>
          <p:cNvSpPr>
            <a:spLocks noGrp="1"/>
          </p:cNvSpPr>
          <p:nvPr>
            <p:ph type="ctrTitle"/>
          </p:nvPr>
        </p:nvSpPr>
        <p:spPr>
          <a:xfrm>
            <a:off x="1524000" y="1122363"/>
            <a:ext cx="9144000" cy="2387600"/>
          </a:xfrm>
        </p:spPr>
        <p:txBody>
          <a:bodyPr anchor="b"/>
          <a:lstStyle>
            <a:lvl1pPr algn="ctr">
              <a:defRPr sz="6000"/>
            </a:lvl1pPr>
          </a:lstStyle>
          <a:p>
            <a:r>
              <a:rPr kumimoji="1" lang="zh-TW" altLang="en-US"/>
              <a:t>按一下以編輯母片標題樣式</a:t>
            </a:r>
            <a:endParaRPr kumimoji="1" lang="zh-HK" altLang="en-US"/>
          </a:p>
        </p:txBody>
      </p:sp>
      <p:sp>
        <p:nvSpPr>
          <p:cNvPr id="3" name="副標題 2">
            <a:extLst>
              <a:ext uri="{FF2B5EF4-FFF2-40B4-BE49-F238E27FC236}">
                <a16:creationId xmlns:a16="http://schemas.microsoft.com/office/drawing/2014/main" id="{7C4A22CE-65B0-F744-BDC4-0DABEBE600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TW" altLang="en-US"/>
              <a:t>按一下以編輯母片子標題樣式</a:t>
            </a:r>
            <a:endParaRPr kumimoji="1" lang="zh-HK" altLang="en-US"/>
          </a:p>
        </p:txBody>
      </p:sp>
      <p:sp>
        <p:nvSpPr>
          <p:cNvPr id="4" name="日期版面配置區 3">
            <a:extLst>
              <a:ext uri="{FF2B5EF4-FFF2-40B4-BE49-F238E27FC236}">
                <a16:creationId xmlns:a16="http://schemas.microsoft.com/office/drawing/2014/main" id="{F850293D-3A3F-8843-A9A1-EBADE91D55C7}"/>
              </a:ext>
            </a:extLst>
          </p:cNvPr>
          <p:cNvSpPr>
            <a:spLocks noGrp="1"/>
          </p:cNvSpPr>
          <p:nvPr>
            <p:ph type="dt" sz="half" idx="10"/>
          </p:nvPr>
        </p:nvSpPr>
        <p:spPr/>
        <p:txBody>
          <a:bodyPr/>
          <a:lstStyle/>
          <a:p>
            <a:fld id="{4A8D24A4-5FEC-4062-8995-EB21925B3B40}" type="datetime1">
              <a:rPr lang="en-US" smtClean="0"/>
              <a:t>12/19/2021</a:t>
            </a:fld>
            <a:endParaRPr lang="en-US" sz="1000"/>
          </a:p>
        </p:txBody>
      </p:sp>
      <p:sp>
        <p:nvSpPr>
          <p:cNvPr id="5" name="頁尾版面配置區 4">
            <a:extLst>
              <a:ext uri="{FF2B5EF4-FFF2-40B4-BE49-F238E27FC236}">
                <a16:creationId xmlns:a16="http://schemas.microsoft.com/office/drawing/2014/main" id="{AAEA9C11-2B25-9840-9934-6DD573C21704}"/>
              </a:ext>
            </a:extLst>
          </p:cNvPr>
          <p:cNvSpPr>
            <a:spLocks noGrp="1"/>
          </p:cNvSpPr>
          <p:nvPr>
            <p:ph type="ftr" sz="quarter" idx="11"/>
          </p:nvPr>
        </p:nvSpPr>
        <p:spPr/>
        <p:txBody>
          <a:bodyPr/>
          <a:lstStyle/>
          <a:p>
            <a:endParaRPr lang="en-US" sz="1000"/>
          </a:p>
        </p:txBody>
      </p:sp>
      <p:sp>
        <p:nvSpPr>
          <p:cNvPr id="6" name="投影片編號版面配置區 5">
            <a:extLst>
              <a:ext uri="{FF2B5EF4-FFF2-40B4-BE49-F238E27FC236}">
                <a16:creationId xmlns:a16="http://schemas.microsoft.com/office/drawing/2014/main" id="{0C7BEDAD-30FA-9642-BBEA-A9C71106759C}"/>
              </a:ext>
            </a:extLst>
          </p:cNvPr>
          <p:cNvSpPr>
            <a:spLocks noGrp="1"/>
          </p:cNvSpPr>
          <p:nvPr>
            <p:ph type="sldNum" sz="quarter" idx="12"/>
          </p:nvPr>
        </p:nvSpPr>
        <p:spPr/>
        <p:txBody>
          <a:body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125564006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F470547-D9CD-9240-8E2C-3CE8E445F380}"/>
              </a:ext>
            </a:extLst>
          </p:cNvPr>
          <p:cNvSpPr>
            <a:spLocks noGrp="1"/>
          </p:cNvSpPr>
          <p:nvPr>
            <p:ph type="title"/>
          </p:nvPr>
        </p:nvSpPr>
        <p:spPr/>
        <p:txBody>
          <a:bodyPr/>
          <a:lstStyle/>
          <a:p>
            <a:r>
              <a:rPr kumimoji="1" lang="zh-TW" altLang="en-US"/>
              <a:t>按一下以編輯母片標題樣式</a:t>
            </a:r>
            <a:endParaRPr kumimoji="1" lang="zh-HK" altLang="en-US"/>
          </a:p>
        </p:txBody>
      </p:sp>
      <p:sp>
        <p:nvSpPr>
          <p:cNvPr id="3" name="直排文字版面配置區 2">
            <a:extLst>
              <a:ext uri="{FF2B5EF4-FFF2-40B4-BE49-F238E27FC236}">
                <a16:creationId xmlns:a16="http://schemas.microsoft.com/office/drawing/2014/main" id="{2C1AAEC3-F3DD-704D-A70B-2F6A87645D4A}"/>
              </a:ext>
            </a:extLst>
          </p:cNvPr>
          <p:cNvSpPr>
            <a:spLocks noGrp="1"/>
          </p:cNvSpPr>
          <p:nvPr>
            <p:ph type="body" orient="vert" idx="1"/>
          </p:nvPr>
        </p:nvSpPr>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endParaRPr kumimoji="1" lang="zh-HK" altLang="en-US"/>
          </a:p>
        </p:txBody>
      </p:sp>
      <p:sp>
        <p:nvSpPr>
          <p:cNvPr id="4" name="日期版面配置區 3">
            <a:extLst>
              <a:ext uri="{FF2B5EF4-FFF2-40B4-BE49-F238E27FC236}">
                <a16:creationId xmlns:a16="http://schemas.microsoft.com/office/drawing/2014/main" id="{DD1AA741-47E9-B441-B756-02B8AF7C05A6}"/>
              </a:ext>
            </a:extLst>
          </p:cNvPr>
          <p:cNvSpPr>
            <a:spLocks noGrp="1"/>
          </p:cNvSpPr>
          <p:nvPr>
            <p:ph type="dt" sz="half" idx="10"/>
          </p:nvPr>
        </p:nvSpPr>
        <p:spPr/>
        <p:txBody>
          <a:bodyPr/>
          <a:lstStyle/>
          <a:p>
            <a:fld id="{4A8D24A4-5FEC-4062-8995-EB21925B3B40}" type="datetime1">
              <a:rPr lang="en-US" smtClean="0"/>
              <a:t>12/19/2021</a:t>
            </a:fld>
            <a:endParaRPr lang="en-US" sz="1000"/>
          </a:p>
        </p:txBody>
      </p:sp>
      <p:sp>
        <p:nvSpPr>
          <p:cNvPr id="5" name="頁尾版面配置區 4">
            <a:extLst>
              <a:ext uri="{FF2B5EF4-FFF2-40B4-BE49-F238E27FC236}">
                <a16:creationId xmlns:a16="http://schemas.microsoft.com/office/drawing/2014/main" id="{EF4041C8-D163-5548-B6FD-D2FF733BB6E7}"/>
              </a:ext>
            </a:extLst>
          </p:cNvPr>
          <p:cNvSpPr>
            <a:spLocks noGrp="1"/>
          </p:cNvSpPr>
          <p:nvPr>
            <p:ph type="ftr" sz="quarter" idx="11"/>
          </p:nvPr>
        </p:nvSpPr>
        <p:spPr/>
        <p:txBody>
          <a:bodyPr/>
          <a:lstStyle/>
          <a:p>
            <a:endParaRPr lang="en-US" sz="1000"/>
          </a:p>
        </p:txBody>
      </p:sp>
      <p:sp>
        <p:nvSpPr>
          <p:cNvPr id="6" name="投影片編號版面配置區 5">
            <a:extLst>
              <a:ext uri="{FF2B5EF4-FFF2-40B4-BE49-F238E27FC236}">
                <a16:creationId xmlns:a16="http://schemas.microsoft.com/office/drawing/2014/main" id="{972398F1-1154-4042-B53D-7EF7DB6CF0C8}"/>
              </a:ext>
            </a:extLst>
          </p:cNvPr>
          <p:cNvSpPr>
            <a:spLocks noGrp="1"/>
          </p:cNvSpPr>
          <p:nvPr>
            <p:ph type="sldNum" sz="quarter" idx="12"/>
          </p:nvPr>
        </p:nvSpPr>
        <p:spPr/>
        <p:txBody>
          <a:body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259991771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2EA56BD6-2E9F-D24C-BC0D-65514F57F7A7}"/>
              </a:ext>
            </a:extLst>
          </p:cNvPr>
          <p:cNvSpPr>
            <a:spLocks noGrp="1"/>
          </p:cNvSpPr>
          <p:nvPr>
            <p:ph type="title" orient="vert"/>
          </p:nvPr>
        </p:nvSpPr>
        <p:spPr>
          <a:xfrm>
            <a:off x="8724900" y="365125"/>
            <a:ext cx="2628900" cy="5811838"/>
          </a:xfrm>
        </p:spPr>
        <p:txBody>
          <a:bodyPr vert="eaVert"/>
          <a:lstStyle/>
          <a:p>
            <a:r>
              <a:rPr kumimoji="1" lang="zh-TW" altLang="en-US"/>
              <a:t>按一下以編輯母片標題樣式</a:t>
            </a:r>
            <a:endParaRPr kumimoji="1" lang="zh-HK" altLang="en-US"/>
          </a:p>
        </p:txBody>
      </p:sp>
      <p:sp>
        <p:nvSpPr>
          <p:cNvPr id="3" name="直排文字版面配置區 2">
            <a:extLst>
              <a:ext uri="{FF2B5EF4-FFF2-40B4-BE49-F238E27FC236}">
                <a16:creationId xmlns:a16="http://schemas.microsoft.com/office/drawing/2014/main" id="{9F27BBF6-EF29-1849-BF5D-1DD655245B45}"/>
              </a:ext>
            </a:extLst>
          </p:cNvPr>
          <p:cNvSpPr>
            <a:spLocks noGrp="1"/>
          </p:cNvSpPr>
          <p:nvPr>
            <p:ph type="body" orient="vert" idx="1"/>
          </p:nvPr>
        </p:nvSpPr>
        <p:spPr>
          <a:xfrm>
            <a:off x="838200" y="365125"/>
            <a:ext cx="7734300" cy="5811838"/>
          </a:xfrm>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endParaRPr kumimoji="1" lang="zh-HK" altLang="en-US"/>
          </a:p>
        </p:txBody>
      </p:sp>
      <p:sp>
        <p:nvSpPr>
          <p:cNvPr id="4" name="日期版面配置區 3">
            <a:extLst>
              <a:ext uri="{FF2B5EF4-FFF2-40B4-BE49-F238E27FC236}">
                <a16:creationId xmlns:a16="http://schemas.microsoft.com/office/drawing/2014/main" id="{4DBADE63-CBB3-5C44-8226-A5970FBAB39A}"/>
              </a:ext>
            </a:extLst>
          </p:cNvPr>
          <p:cNvSpPr>
            <a:spLocks noGrp="1"/>
          </p:cNvSpPr>
          <p:nvPr>
            <p:ph type="dt" sz="half" idx="10"/>
          </p:nvPr>
        </p:nvSpPr>
        <p:spPr/>
        <p:txBody>
          <a:bodyPr/>
          <a:lstStyle/>
          <a:p>
            <a:fld id="{4A8D24A4-5FEC-4062-8995-EB21925B3B40}" type="datetime1">
              <a:rPr lang="en-US" smtClean="0"/>
              <a:t>12/19/2021</a:t>
            </a:fld>
            <a:endParaRPr lang="en-US" sz="1000"/>
          </a:p>
        </p:txBody>
      </p:sp>
      <p:sp>
        <p:nvSpPr>
          <p:cNvPr id="5" name="頁尾版面配置區 4">
            <a:extLst>
              <a:ext uri="{FF2B5EF4-FFF2-40B4-BE49-F238E27FC236}">
                <a16:creationId xmlns:a16="http://schemas.microsoft.com/office/drawing/2014/main" id="{DA623F94-A4DA-EA46-AA76-B0891040FCE0}"/>
              </a:ext>
            </a:extLst>
          </p:cNvPr>
          <p:cNvSpPr>
            <a:spLocks noGrp="1"/>
          </p:cNvSpPr>
          <p:nvPr>
            <p:ph type="ftr" sz="quarter" idx="11"/>
          </p:nvPr>
        </p:nvSpPr>
        <p:spPr/>
        <p:txBody>
          <a:bodyPr/>
          <a:lstStyle/>
          <a:p>
            <a:endParaRPr lang="en-US" sz="1000"/>
          </a:p>
        </p:txBody>
      </p:sp>
      <p:sp>
        <p:nvSpPr>
          <p:cNvPr id="6" name="投影片編號版面配置區 5">
            <a:extLst>
              <a:ext uri="{FF2B5EF4-FFF2-40B4-BE49-F238E27FC236}">
                <a16:creationId xmlns:a16="http://schemas.microsoft.com/office/drawing/2014/main" id="{E7618867-00E8-224C-B4E4-AECED2F11673}"/>
              </a:ext>
            </a:extLst>
          </p:cNvPr>
          <p:cNvSpPr>
            <a:spLocks noGrp="1"/>
          </p:cNvSpPr>
          <p:nvPr>
            <p:ph type="sldNum" sz="quarter" idx="12"/>
          </p:nvPr>
        </p:nvSpPr>
        <p:spPr/>
        <p:txBody>
          <a:body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66421709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6_Custom Layout">
    <p:bg>
      <p:bgPr>
        <a:solidFill>
          <a:srgbClr val="32302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64261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018574B-2FC1-F948-A1B7-71BFBBAD5202}"/>
              </a:ext>
            </a:extLst>
          </p:cNvPr>
          <p:cNvSpPr>
            <a:spLocks noGrp="1"/>
          </p:cNvSpPr>
          <p:nvPr>
            <p:ph type="ctrTitle"/>
          </p:nvPr>
        </p:nvSpPr>
        <p:spPr>
          <a:xfrm>
            <a:off x="1524000" y="1122363"/>
            <a:ext cx="9144000" cy="2387600"/>
          </a:xfrm>
        </p:spPr>
        <p:txBody>
          <a:bodyPr anchor="b"/>
          <a:lstStyle>
            <a:lvl1pPr algn="ctr">
              <a:defRPr sz="6000"/>
            </a:lvl1pPr>
          </a:lstStyle>
          <a:p>
            <a:r>
              <a:rPr kumimoji="1" lang="zh-TW" altLang="en-US"/>
              <a:t>按一下以編輯母片標題樣式</a:t>
            </a:r>
            <a:endParaRPr kumimoji="1" lang="zh-HK" altLang="en-US"/>
          </a:p>
        </p:txBody>
      </p:sp>
      <p:sp>
        <p:nvSpPr>
          <p:cNvPr id="3" name="副標題 2">
            <a:extLst>
              <a:ext uri="{FF2B5EF4-FFF2-40B4-BE49-F238E27FC236}">
                <a16:creationId xmlns:a16="http://schemas.microsoft.com/office/drawing/2014/main" id="{7C4A22CE-65B0-F744-BDC4-0DABEBE600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TW" altLang="en-US"/>
              <a:t>按一下以編輯母片子標題樣式</a:t>
            </a:r>
            <a:endParaRPr kumimoji="1" lang="zh-HK" altLang="en-US"/>
          </a:p>
        </p:txBody>
      </p:sp>
      <p:sp>
        <p:nvSpPr>
          <p:cNvPr id="4" name="日期版面配置區 3">
            <a:extLst>
              <a:ext uri="{FF2B5EF4-FFF2-40B4-BE49-F238E27FC236}">
                <a16:creationId xmlns:a16="http://schemas.microsoft.com/office/drawing/2014/main" id="{F850293D-3A3F-8843-A9A1-EBADE91D55C7}"/>
              </a:ext>
            </a:extLst>
          </p:cNvPr>
          <p:cNvSpPr>
            <a:spLocks noGrp="1"/>
          </p:cNvSpPr>
          <p:nvPr>
            <p:ph type="dt" sz="half" idx="10"/>
          </p:nvPr>
        </p:nvSpPr>
        <p:spPr/>
        <p:txBody>
          <a:bodyPr/>
          <a:lstStyle/>
          <a:p>
            <a:fld id="{4A8D24A4-5FEC-4062-8995-EB21925B3B40}" type="datetime1">
              <a:rPr lang="en-US" smtClean="0"/>
              <a:t>12/19/2021</a:t>
            </a:fld>
            <a:endParaRPr lang="en-US" sz="1000"/>
          </a:p>
        </p:txBody>
      </p:sp>
      <p:sp>
        <p:nvSpPr>
          <p:cNvPr id="5" name="頁尾版面配置區 4">
            <a:extLst>
              <a:ext uri="{FF2B5EF4-FFF2-40B4-BE49-F238E27FC236}">
                <a16:creationId xmlns:a16="http://schemas.microsoft.com/office/drawing/2014/main" id="{AAEA9C11-2B25-9840-9934-6DD573C21704}"/>
              </a:ext>
            </a:extLst>
          </p:cNvPr>
          <p:cNvSpPr>
            <a:spLocks noGrp="1"/>
          </p:cNvSpPr>
          <p:nvPr>
            <p:ph type="ftr" sz="quarter" idx="11"/>
          </p:nvPr>
        </p:nvSpPr>
        <p:spPr/>
        <p:txBody>
          <a:bodyPr/>
          <a:lstStyle/>
          <a:p>
            <a:endParaRPr lang="en-US" sz="1000"/>
          </a:p>
        </p:txBody>
      </p:sp>
      <p:sp>
        <p:nvSpPr>
          <p:cNvPr id="6" name="投影片編號版面配置區 5">
            <a:extLst>
              <a:ext uri="{FF2B5EF4-FFF2-40B4-BE49-F238E27FC236}">
                <a16:creationId xmlns:a16="http://schemas.microsoft.com/office/drawing/2014/main" id="{0C7BEDAD-30FA-9642-BBEA-A9C71106759C}"/>
              </a:ext>
            </a:extLst>
          </p:cNvPr>
          <p:cNvSpPr>
            <a:spLocks noGrp="1"/>
          </p:cNvSpPr>
          <p:nvPr>
            <p:ph type="sldNum" sz="quarter" idx="12"/>
          </p:nvPr>
        </p:nvSpPr>
        <p:spPr/>
        <p:txBody>
          <a:body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125564006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E677AF8-4A0C-4241-BD55-D6E089EF2B68}"/>
              </a:ext>
            </a:extLst>
          </p:cNvPr>
          <p:cNvSpPr>
            <a:spLocks noGrp="1"/>
          </p:cNvSpPr>
          <p:nvPr>
            <p:ph type="title"/>
          </p:nvPr>
        </p:nvSpPr>
        <p:spPr/>
        <p:txBody>
          <a:bodyPr/>
          <a:lstStyle/>
          <a:p>
            <a:r>
              <a:rPr kumimoji="1" lang="zh-TW" altLang="en-US"/>
              <a:t>按一下以編輯母片標題樣式</a:t>
            </a:r>
            <a:endParaRPr kumimoji="1" lang="zh-HK" altLang="en-US"/>
          </a:p>
        </p:txBody>
      </p:sp>
      <p:sp>
        <p:nvSpPr>
          <p:cNvPr id="3" name="內容版面配置區 2">
            <a:extLst>
              <a:ext uri="{FF2B5EF4-FFF2-40B4-BE49-F238E27FC236}">
                <a16:creationId xmlns:a16="http://schemas.microsoft.com/office/drawing/2014/main" id="{9F279791-AB75-EA45-AC29-EA7BE7E24D3C}"/>
              </a:ext>
            </a:extLst>
          </p:cNvPr>
          <p:cNvSpPr>
            <a:spLocks noGrp="1"/>
          </p:cNvSpPr>
          <p:nvPr>
            <p:ph idx="1"/>
          </p:nvPr>
        </p:nvSpPr>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endParaRPr kumimoji="1" lang="zh-HK" altLang="en-US"/>
          </a:p>
        </p:txBody>
      </p:sp>
      <p:sp>
        <p:nvSpPr>
          <p:cNvPr id="4" name="日期版面配置區 3">
            <a:extLst>
              <a:ext uri="{FF2B5EF4-FFF2-40B4-BE49-F238E27FC236}">
                <a16:creationId xmlns:a16="http://schemas.microsoft.com/office/drawing/2014/main" id="{D68C3353-D433-494F-A356-5E9D8D507C66}"/>
              </a:ext>
            </a:extLst>
          </p:cNvPr>
          <p:cNvSpPr>
            <a:spLocks noGrp="1"/>
          </p:cNvSpPr>
          <p:nvPr>
            <p:ph type="dt" sz="half" idx="10"/>
          </p:nvPr>
        </p:nvSpPr>
        <p:spPr/>
        <p:txBody>
          <a:bodyPr/>
          <a:lstStyle/>
          <a:p>
            <a:fld id="{4A8D24A4-5FEC-4062-8995-EB21925B3B40}" type="datetime1">
              <a:rPr lang="en-US" smtClean="0"/>
              <a:t>12/19/2021</a:t>
            </a:fld>
            <a:endParaRPr lang="en-US" sz="1000"/>
          </a:p>
        </p:txBody>
      </p:sp>
      <p:sp>
        <p:nvSpPr>
          <p:cNvPr id="5" name="頁尾版面配置區 4">
            <a:extLst>
              <a:ext uri="{FF2B5EF4-FFF2-40B4-BE49-F238E27FC236}">
                <a16:creationId xmlns:a16="http://schemas.microsoft.com/office/drawing/2014/main" id="{EE657733-D438-984C-9588-3602A920DBE9}"/>
              </a:ext>
            </a:extLst>
          </p:cNvPr>
          <p:cNvSpPr>
            <a:spLocks noGrp="1"/>
          </p:cNvSpPr>
          <p:nvPr>
            <p:ph type="ftr" sz="quarter" idx="11"/>
          </p:nvPr>
        </p:nvSpPr>
        <p:spPr/>
        <p:txBody>
          <a:bodyPr/>
          <a:lstStyle/>
          <a:p>
            <a:endParaRPr lang="en-US" sz="1000"/>
          </a:p>
        </p:txBody>
      </p:sp>
      <p:sp>
        <p:nvSpPr>
          <p:cNvPr id="6" name="投影片編號版面配置區 5">
            <a:extLst>
              <a:ext uri="{FF2B5EF4-FFF2-40B4-BE49-F238E27FC236}">
                <a16:creationId xmlns:a16="http://schemas.microsoft.com/office/drawing/2014/main" id="{B93B66FA-4997-3C43-9FA3-B2F4CE8B3044}"/>
              </a:ext>
            </a:extLst>
          </p:cNvPr>
          <p:cNvSpPr>
            <a:spLocks noGrp="1"/>
          </p:cNvSpPr>
          <p:nvPr>
            <p:ph type="sldNum" sz="quarter" idx="12"/>
          </p:nvPr>
        </p:nvSpPr>
        <p:spPr/>
        <p:txBody>
          <a:body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107999193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772EF1-7553-2646-ABF5-8476C4130458}"/>
              </a:ext>
            </a:extLst>
          </p:cNvPr>
          <p:cNvSpPr>
            <a:spLocks noGrp="1"/>
          </p:cNvSpPr>
          <p:nvPr>
            <p:ph type="title"/>
          </p:nvPr>
        </p:nvSpPr>
        <p:spPr>
          <a:xfrm>
            <a:off x="831850" y="1709738"/>
            <a:ext cx="10515600" cy="2852737"/>
          </a:xfrm>
        </p:spPr>
        <p:txBody>
          <a:bodyPr anchor="b"/>
          <a:lstStyle>
            <a:lvl1pPr>
              <a:defRPr sz="6000"/>
            </a:lvl1pPr>
          </a:lstStyle>
          <a:p>
            <a:r>
              <a:rPr kumimoji="1" lang="zh-TW" altLang="en-US"/>
              <a:t>按一下以編輯母片標題樣式</a:t>
            </a:r>
            <a:endParaRPr kumimoji="1" lang="zh-HK" altLang="en-US"/>
          </a:p>
        </p:txBody>
      </p:sp>
      <p:sp>
        <p:nvSpPr>
          <p:cNvPr id="3" name="文字版面配置區 2">
            <a:extLst>
              <a:ext uri="{FF2B5EF4-FFF2-40B4-BE49-F238E27FC236}">
                <a16:creationId xmlns:a16="http://schemas.microsoft.com/office/drawing/2014/main" id="{44CDC38E-FEA8-A443-AE70-7E42BD7C2A1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TW" altLang="en-US"/>
              <a:t>按一下以編輯母片文字樣式</a:t>
            </a:r>
          </a:p>
        </p:txBody>
      </p:sp>
      <p:sp>
        <p:nvSpPr>
          <p:cNvPr id="4" name="日期版面配置區 3">
            <a:extLst>
              <a:ext uri="{FF2B5EF4-FFF2-40B4-BE49-F238E27FC236}">
                <a16:creationId xmlns:a16="http://schemas.microsoft.com/office/drawing/2014/main" id="{BD32468F-ED65-C34C-9A4A-FB3A62F90734}"/>
              </a:ext>
            </a:extLst>
          </p:cNvPr>
          <p:cNvSpPr>
            <a:spLocks noGrp="1"/>
          </p:cNvSpPr>
          <p:nvPr>
            <p:ph type="dt" sz="half" idx="10"/>
          </p:nvPr>
        </p:nvSpPr>
        <p:spPr/>
        <p:txBody>
          <a:bodyPr/>
          <a:lstStyle/>
          <a:p>
            <a:fld id="{4A8D24A4-5FEC-4062-8995-EB21925B3B40}" type="datetime1">
              <a:rPr lang="en-US" smtClean="0"/>
              <a:t>12/19/2021</a:t>
            </a:fld>
            <a:endParaRPr lang="en-US" sz="1000"/>
          </a:p>
        </p:txBody>
      </p:sp>
      <p:sp>
        <p:nvSpPr>
          <p:cNvPr id="5" name="頁尾版面配置區 4">
            <a:extLst>
              <a:ext uri="{FF2B5EF4-FFF2-40B4-BE49-F238E27FC236}">
                <a16:creationId xmlns:a16="http://schemas.microsoft.com/office/drawing/2014/main" id="{8AE79125-E34B-8B47-BCE7-D70F8342EE3F}"/>
              </a:ext>
            </a:extLst>
          </p:cNvPr>
          <p:cNvSpPr>
            <a:spLocks noGrp="1"/>
          </p:cNvSpPr>
          <p:nvPr>
            <p:ph type="ftr" sz="quarter" idx="11"/>
          </p:nvPr>
        </p:nvSpPr>
        <p:spPr/>
        <p:txBody>
          <a:bodyPr/>
          <a:lstStyle/>
          <a:p>
            <a:endParaRPr lang="en-US" sz="1000"/>
          </a:p>
        </p:txBody>
      </p:sp>
      <p:sp>
        <p:nvSpPr>
          <p:cNvPr id="6" name="投影片編號版面配置區 5">
            <a:extLst>
              <a:ext uri="{FF2B5EF4-FFF2-40B4-BE49-F238E27FC236}">
                <a16:creationId xmlns:a16="http://schemas.microsoft.com/office/drawing/2014/main" id="{7B469373-BE1B-6F4F-8CB5-421512947F5E}"/>
              </a:ext>
            </a:extLst>
          </p:cNvPr>
          <p:cNvSpPr>
            <a:spLocks noGrp="1"/>
          </p:cNvSpPr>
          <p:nvPr>
            <p:ph type="sldNum" sz="quarter" idx="12"/>
          </p:nvPr>
        </p:nvSpPr>
        <p:spPr/>
        <p:txBody>
          <a:body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28833585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FB8C3DA-E19F-9747-9981-2DF77687B5E3}"/>
              </a:ext>
            </a:extLst>
          </p:cNvPr>
          <p:cNvSpPr>
            <a:spLocks noGrp="1"/>
          </p:cNvSpPr>
          <p:nvPr>
            <p:ph type="title"/>
          </p:nvPr>
        </p:nvSpPr>
        <p:spPr/>
        <p:txBody>
          <a:bodyPr/>
          <a:lstStyle/>
          <a:p>
            <a:r>
              <a:rPr kumimoji="1" lang="zh-TW" altLang="en-US"/>
              <a:t>按一下以編輯母片標題樣式</a:t>
            </a:r>
            <a:endParaRPr kumimoji="1" lang="zh-HK" altLang="en-US"/>
          </a:p>
        </p:txBody>
      </p:sp>
      <p:sp>
        <p:nvSpPr>
          <p:cNvPr id="3" name="內容版面配置區 2">
            <a:extLst>
              <a:ext uri="{FF2B5EF4-FFF2-40B4-BE49-F238E27FC236}">
                <a16:creationId xmlns:a16="http://schemas.microsoft.com/office/drawing/2014/main" id="{D97CB481-39F3-B146-A8AB-AE8D74C8E9CC}"/>
              </a:ext>
            </a:extLst>
          </p:cNvPr>
          <p:cNvSpPr>
            <a:spLocks noGrp="1"/>
          </p:cNvSpPr>
          <p:nvPr>
            <p:ph sz="half" idx="1"/>
          </p:nvPr>
        </p:nvSpPr>
        <p:spPr>
          <a:xfrm>
            <a:off x="838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endParaRPr kumimoji="1" lang="zh-HK" altLang="en-US"/>
          </a:p>
        </p:txBody>
      </p:sp>
      <p:sp>
        <p:nvSpPr>
          <p:cNvPr id="4" name="內容版面配置區 3">
            <a:extLst>
              <a:ext uri="{FF2B5EF4-FFF2-40B4-BE49-F238E27FC236}">
                <a16:creationId xmlns:a16="http://schemas.microsoft.com/office/drawing/2014/main" id="{A899B754-0402-A143-B420-10E9A1E910E6}"/>
              </a:ext>
            </a:extLst>
          </p:cNvPr>
          <p:cNvSpPr>
            <a:spLocks noGrp="1"/>
          </p:cNvSpPr>
          <p:nvPr>
            <p:ph sz="half" idx="2"/>
          </p:nvPr>
        </p:nvSpPr>
        <p:spPr>
          <a:xfrm>
            <a:off x="6172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endParaRPr kumimoji="1" lang="zh-HK" altLang="en-US"/>
          </a:p>
        </p:txBody>
      </p:sp>
      <p:sp>
        <p:nvSpPr>
          <p:cNvPr id="5" name="日期版面配置區 4">
            <a:extLst>
              <a:ext uri="{FF2B5EF4-FFF2-40B4-BE49-F238E27FC236}">
                <a16:creationId xmlns:a16="http://schemas.microsoft.com/office/drawing/2014/main" id="{D277101A-D1DE-3D45-BF73-9221BD86CB82}"/>
              </a:ext>
            </a:extLst>
          </p:cNvPr>
          <p:cNvSpPr>
            <a:spLocks noGrp="1"/>
          </p:cNvSpPr>
          <p:nvPr>
            <p:ph type="dt" sz="half" idx="10"/>
          </p:nvPr>
        </p:nvSpPr>
        <p:spPr/>
        <p:txBody>
          <a:bodyPr/>
          <a:lstStyle/>
          <a:p>
            <a:fld id="{4A8D24A4-5FEC-4062-8995-EB21925B3B40}" type="datetime1">
              <a:rPr lang="en-US" smtClean="0"/>
              <a:t>12/19/2021</a:t>
            </a:fld>
            <a:endParaRPr lang="en-US" sz="1000"/>
          </a:p>
        </p:txBody>
      </p:sp>
      <p:sp>
        <p:nvSpPr>
          <p:cNvPr id="6" name="頁尾版面配置區 5">
            <a:extLst>
              <a:ext uri="{FF2B5EF4-FFF2-40B4-BE49-F238E27FC236}">
                <a16:creationId xmlns:a16="http://schemas.microsoft.com/office/drawing/2014/main" id="{A83EC234-C60D-2643-AF18-A005BBA11084}"/>
              </a:ext>
            </a:extLst>
          </p:cNvPr>
          <p:cNvSpPr>
            <a:spLocks noGrp="1"/>
          </p:cNvSpPr>
          <p:nvPr>
            <p:ph type="ftr" sz="quarter" idx="11"/>
          </p:nvPr>
        </p:nvSpPr>
        <p:spPr/>
        <p:txBody>
          <a:bodyPr/>
          <a:lstStyle/>
          <a:p>
            <a:endParaRPr lang="en-US" sz="1000"/>
          </a:p>
        </p:txBody>
      </p:sp>
      <p:sp>
        <p:nvSpPr>
          <p:cNvPr id="7" name="投影片編號版面配置區 6">
            <a:extLst>
              <a:ext uri="{FF2B5EF4-FFF2-40B4-BE49-F238E27FC236}">
                <a16:creationId xmlns:a16="http://schemas.microsoft.com/office/drawing/2014/main" id="{720DFF9A-DB3D-9949-B7B2-F29FB4594DA2}"/>
              </a:ext>
            </a:extLst>
          </p:cNvPr>
          <p:cNvSpPr>
            <a:spLocks noGrp="1"/>
          </p:cNvSpPr>
          <p:nvPr>
            <p:ph type="sldNum" sz="quarter" idx="12"/>
          </p:nvPr>
        </p:nvSpPr>
        <p:spPr/>
        <p:txBody>
          <a:body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1889429354"/>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2DD446A-0016-FB4D-8FA2-0676EB8B4CA9}"/>
              </a:ext>
            </a:extLst>
          </p:cNvPr>
          <p:cNvSpPr>
            <a:spLocks noGrp="1"/>
          </p:cNvSpPr>
          <p:nvPr>
            <p:ph type="title"/>
          </p:nvPr>
        </p:nvSpPr>
        <p:spPr>
          <a:xfrm>
            <a:off x="839788" y="365125"/>
            <a:ext cx="10515600" cy="1325563"/>
          </a:xfrm>
        </p:spPr>
        <p:txBody>
          <a:bodyPr/>
          <a:lstStyle/>
          <a:p>
            <a:r>
              <a:rPr kumimoji="1" lang="zh-TW" altLang="en-US"/>
              <a:t>按一下以編輯母片標題樣式</a:t>
            </a:r>
            <a:endParaRPr kumimoji="1" lang="zh-HK" altLang="en-US"/>
          </a:p>
        </p:txBody>
      </p:sp>
      <p:sp>
        <p:nvSpPr>
          <p:cNvPr id="3" name="文字版面配置區 2">
            <a:extLst>
              <a:ext uri="{FF2B5EF4-FFF2-40B4-BE49-F238E27FC236}">
                <a16:creationId xmlns:a16="http://schemas.microsoft.com/office/drawing/2014/main" id="{4DC49692-E245-6D46-B484-308FCCEBF35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4" name="內容版面配置區 3">
            <a:extLst>
              <a:ext uri="{FF2B5EF4-FFF2-40B4-BE49-F238E27FC236}">
                <a16:creationId xmlns:a16="http://schemas.microsoft.com/office/drawing/2014/main" id="{8F6BA8DC-D1B3-3F47-8292-4A361E3051BA}"/>
              </a:ext>
            </a:extLst>
          </p:cNvPr>
          <p:cNvSpPr>
            <a:spLocks noGrp="1"/>
          </p:cNvSpPr>
          <p:nvPr>
            <p:ph sz="half" idx="2"/>
          </p:nvPr>
        </p:nvSpPr>
        <p:spPr>
          <a:xfrm>
            <a:off x="839788" y="2505075"/>
            <a:ext cx="5157787"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endParaRPr kumimoji="1" lang="zh-HK" altLang="en-US"/>
          </a:p>
        </p:txBody>
      </p:sp>
      <p:sp>
        <p:nvSpPr>
          <p:cNvPr id="5" name="文字版面配置區 4">
            <a:extLst>
              <a:ext uri="{FF2B5EF4-FFF2-40B4-BE49-F238E27FC236}">
                <a16:creationId xmlns:a16="http://schemas.microsoft.com/office/drawing/2014/main" id="{AF684AC9-7BE5-734E-A06C-6CEB6BE6B0C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6" name="內容版面配置區 5">
            <a:extLst>
              <a:ext uri="{FF2B5EF4-FFF2-40B4-BE49-F238E27FC236}">
                <a16:creationId xmlns:a16="http://schemas.microsoft.com/office/drawing/2014/main" id="{ABA39436-1F91-F64C-B5E8-EC8E0DC02F2A}"/>
              </a:ext>
            </a:extLst>
          </p:cNvPr>
          <p:cNvSpPr>
            <a:spLocks noGrp="1"/>
          </p:cNvSpPr>
          <p:nvPr>
            <p:ph sz="quarter" idx="4"/>
          </p:nvPr>
        </p:nvSpPr>
        <p:spPr>
          <a:xfrm>
            <a:off x="6172200" y="2505075"/>
            <a:ext cx="5183188"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endParaRPr kumimoji="1" lang="zh-HK" altLang="en-US"/>
          </a:p>
        </p:txBody>
      </p:sp>
      <p:sp>
        <p:nvSpPr>
          <p:cNvPr id="7" name="日期版面配置區 6">
            <a:extLst>
              <a:ext uri="{FF2B5EF4-FFF2-40B4-BE49-F238E27FC236}">
                <a16:creationId xmlns:a16="http://schemas.microsoft.com/office/drawing/2014/main" id="{5A5F3D39-169E-F249-9055-00454D2243DF}"/>
              </a:ext>
            </a:extLst>
          </p:cNvPr>
          <p:cNvSpPr>
            <a:spLocks noGrp="1"/>
          </p:cNvSpPr>
          <p:nvPr>
            <p:ph type="dt" sz="half" idx="10"/>
          </p:nvPr>
        </p:nvSpPr>
        <p:spPr/>
        <p:txBody>
          <a:bodyPr/>
          <a:lstStyle/>
          <a:p>
            <a:fld id="{4A8D24A4-5FEC-4062-8995-EB21925B3B40}" type="datetime1">
              <a:rPr lang="en-US" smtClean="0"/>
              <a:t>12/19/2021</a:t>
            </a:fld>
            <a:endParaRPr lang="en-US" sz="1000"/>
          </a:p>
        </p:txBody>
      </p:sp>
      <p:sp>
        <p:nvSpPr>
          <p:cNvPr id="8" name="頁尾版面配置區 7">
            <a:extLst>
              <a:ext uri="{FF2B5EF4-FFF2-40B4-BE49-F238E27FC236}">
                <a16:creationId xmlns:a16="http://schemas.microsoft.com/office/drawing/2014/main" id="{73194DC5-7D39-7E49-B212-19624A4FEFD1}"/>
              </a:ext>
            </a:extLst>
          </p:cNvPr>
          <p:cNvSpPr>
            <a:spLocks noGrp="1"/>
          </p:cNvSpPr>
          <p:nvPr>
            <p:ph type="ftr" sz="quarter" idx="11"/>
          </p:nvPr>
        </p:nvSpPr>
        <p:spPr/>
        <p:txBody>
          <a:bodyPr/>
          <a:lstStyle/>
          <a:p>
            <a:endParaRPr lang="en-US" sz="1000"/>
          </a:p>
        </p:txBody>
      </p:sp>
      <p:sp>
        <p:nvSpPr>
          <p:cNvPr id="9" name="投影片編號版面配置區 8">
            <a:extLst>
              <a:ext uri="{FF2B5EF4-FFF2-40B4-BE49-F238E27FC236}">
                <a16:creationId xmlns:a16="http://schemas.microsoft.com/office/drawing/2014/main" id="{2AAC7068-A43B-4741-8AD0-3B9CDDFA5295}"/>
              </a:ext>
            </a:extLst>
          </p:cNvPr>
          <p:cNvSpPr>
            <a:spLocks noGrp="1"/>
          </p:cNvSpPr>
          <p:nvPr>
            <p:ph type="sldNum" sz="quarter" idx="12"/>
          </p:nvPr>
        </p:nvSpPr>
        <p:spPr/>
        <p:txBody>
          <a:body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4028355693"/>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F3F484D-9A7F-AB4C-AB66-D58825A091D6}"/>
              </a:ext>
            </a:extLst>
          </p:cNvPr>
          <p:cNvSpPr>
            <a:spLocks noGrp="1"/>
          </p:cNvSpPr>
          <p:nvPr>
            <p:ph type="title"/>
          </p:nvPr>
        </p:nvSpPr>
        <p:spPr/>
        <p:txBody>
          <a:bodyPr/>
          <a:lstStyle/>
          <a:p>
            <a:r>
              <a:rPr kumimoji="1" lang="zh-TW" altLang="en-US"/>
              <a:t>按一下以編輯母片標題樣式</a:t>
            </a:r>
            <a:endParaRPr kumimoji="1" lang="zh-HK" altLang="en-US"/>
          </a:p>
        </p:txBody>
      </p:sp>
      <p:sp>
        <p:nvSpPr>
          <p:cNvPr id="3" name="日期版面配置區 2">
            <a:extLst>
              <a:ext uri="{FF2B5EF4-FFF2-40B4-BE49-F238E27FC236}">
                <a16:creationId xmlns:a16="http://schemas.microsoft.com/office/drawing/2014/main" id="{EFC4860E-3C68-DA47-8F40-0367459D669B}"/>
              </a:ext>
            </a:extLst>
          </p:cNvPr>
          <p:cNvSpPr>
            <a:spLocks noGrp="1"/>
          </p:cNvSpPr>
          <p:nvPr>
            <p:ph type="dt" sz="half" idx="10"/>
          </p:nvPr>
        </p:nvSpPr>
        <p:spPr/>
        <p:txBody>
          <a:bodyPr/>
          <a:lstStyle/>
          <a:p>
            <a:fld id="{4A8D24A4-5FEC-4062-8995-EB21925B3B40}" type="datetime1">
              <a:rPr lang="en-US" smtClean="0"/>
              <a:t>12/19/2021</a:t>
            </a:fld>
            <a:endParaRPr lang="en-US" sz="1000"/>
          </a:p>
        </p:txBody>
      </p:sp>
      <p:sp>
        <p:nvSpPr>
          <p:cNvPr id="4" name="頁尾版面配置區 3">
            <a:extLst>
              <a:ext uri="{FF2B5EF4-FFF2-40B4-BE49-F238E27FC236}">
                <a16:creationId xmlns:a16="http://schemas.microsoft.com/office/drawing/2014/main" id="{C4602E5F-0D63-F94E-B1C1-D72A2EE67A83}"/>
              </a:ext>
            </a:extLst>
          </p:cNvPr>
          <p:cNvSpPr>
            <a:spLocks noGrp="1"/>
          </p:cNvSpPr>
          <p:nvPr>
            <p:ph type="ftr" sz="quarter" idx="11"/>
          </p:nvPr>
        </p:nvSpPr>
        <p:spPr/>
        <p:txBody>
          <a:bodyPr/>
          <a:lstStyle/>
          <a:p>
            <a:endParaRPr lang="en-US" sz="1000"/>
          </a:p>
        </p:txBody>
      </p:sp>
      <p:sp>
        <p:nvSpPr>
          <p:cNvPr id="5" name="投影片編號版面配置區 4">
            <a:extLst>
              <a:ext uri="{FF2B5EF4-FFF2-40B4-BE49-F238E27FC236}">
                <a16:creationId xmlns:a16="http://schemas.microsoft.com/office/drawing/2014/main" id="{E5847091-7487-DC4C-B8EE-DBA211D8D445}"/>
              </a:ext>
            </a:extLst>
          </p:cNvPr>
          <p:cNvSpPr>
            <a:spLocks noGrp="1"/>
          </p:cNvSpPr>
          <p:nvPr>
            <p:ph type="sldNum" sz="quarter" idx="12"/>
          </p:nvPr>
        </p:nvSpPr>
        <p:spPr/>
        <p:txBody>
          <a:body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1220485337"/>
      </p:ext>
    </p:extLst>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B0D770A6-7293-A146-8526-564AF4B0A455}"/>
              </a:ext>
            </a:extLst>
          </p:cNvPr>
          <p:cNvSpPr>
            <a:spLocks noGrp="1"/>
          </p:cNvSpPr>
          <p:nvPr>
            <p:ph type="dt" sz="half" idx="10"/>
          </p:nvPr>
        </p:nvSpPr>
        <p:spPr/>
        <p:txBody>
          <a:bodyPr/>
          <a:lstStyle/>
          <a:p>
            <a:fld id="{4A8D24A4-5FEC-4062-8995-EB21925B3B40}" type="datetime1">
              <a:rPr lang="en-US" smtClean="0"/>
              <a:t>12/19/2021</a:t>
            </a:fld>
            <a:endParaRPr lang="en-US" sz="1000"/>
          </a:p>
        </p:txBody>
      </p:sp>
      <p:sp>
        <p:nvSpPr>
          <p:cNvPr id="3" name="頁尾版面配置區 2">
            <a:extLst>
              <a:ext uri="{FF2B5EF4-FFF2-40B4-BE49-F238E27FC236}">
                <a16:creationId xmlns:a16="http://schemas.microsoft.com/office/drawing/2014/main" id="{EF741E39-6177-AC4D-8769-4C8142D7798E}"/>
              </a:ext>
            </a:extLst>
          </p:cNvPr>
          <p:cNvSpPr>
            <a:spLocks noGrp="1"/>
          </p:cNvSpPr>
          <p:nvPr>
            <p:ph type="ftr" sz="quarter" idx="11"/>
          </p:nvPr>
        </p:nvSpPr>
        <p:spPr/>
        <p:txBody>
          <a:bodyPr/>
          <a:lstStyle/>
          <a:p>
            <a:endParaRPr lang="en-US" sz="1000"/>
          </a:p>
        </p:txBody>
      </p:sp>
      <p:sp>
        <p:nvSpPr>
          <p:cNvPr id="4" name="投影片編號版面配置區 3">
            <a:extLst>
              <a:ext uri="{FF2B5EF4-FFF2-40B4-BE49-F238E27FC236}">
                <a16:creationId xmlns:a16="http://schemas.microsoft.com/office/drawing/2014/main" id="{0EFDE7DB-6E6B-4F4B-89EE-C3B74C3E58F7}"/>
              </a:ext>
            </a:extLst>
          </p:cNvPr>
          <p:cNvSpPr>
            <a:spLocks noGrp="1"/>
          </p:cNvSpPr>
          <p:nvPr>
            <p:ph type="sldNum" sz="quarter" idx="12"/>
          </p:nvPr>
        </p:nvSpPr>
        <p:spPr/>
        <p:txBody>
          <a:body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3223839475"/>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E677AF8-4A0C-4241-BD55-D6E089EF2B68}"/>
              </a:ext>
            </a:extLst>
          </p:cNvPr>
          <p:cNvSpPr>
            <a:spLocks noGrp="1"/>
          </p:cNvSpPr>
          <p:nvPr>
            <p:ph type="title"/>
          </p:nvPr>
        </p:nvSpPr>
        <p:spPr/>
        <p:txBody>
          <a:bodyPr/>
          <a:lstStyle/>
          <a:p>
            <a:r>
              <a:rPr kumimoji="1" lang="zh-TW" altLang="en-US"/>
              <a:t>按一下以編輯母片標題樣式</a:t>
            </a:r>
            <a:endParaRPr kumimoji="1" lang="zh-HK" altLang="en-US"/>
          </a:p>
        </p:txBody>
      </p:sp>
      <p:sp>
        <p:nvSpPr>
          <p:cNvPr id="3" name="內容版面配置區 2">
            <a:extLst>
              <a:ext uri="{FF2B5EF4-FFF2-40B4-BE49-F238E27FC236}">
                <a16:creationId xmlns:a16="http://schemas.microsoft.com/office/drawing/2014/main" id="{9F279791-AB75-EA45-AC29-EA7BE7E24D3C}"/>
              </a:ext>
            </a:extLst>
          </p:cNvPr>
          <p:cNvSpPr>
            <a:spLocks noGrp="1"/>
          </p:cNvSpPr>
          <p:nvPr>
            <p:ph idx="1"/>
          </p:nvPr>
        </p:nvSpPr>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endParaRPr kumimoji="1" lang="zh-HK" altLang="en-US"/>
          </a:p>
        </p:txBody>
      </p:sp>
      <p:sp>
        <p:nvSpPr>
          <p:cNvPr id="4" name="日期版面配置區 3">
            <a:extLst>
              <a:ext uri="{FF2B5EF4-FFF2-40B4-BE49-F238E27FC236}">
                <a16:creationId xmlns:a16="http://schemas.microsoft.com/office/drawing/2014/main" id="{D68C3353-D433-494F-A356-5E9D8D507C66}"/>
              </a:ext>
            </a:extLst>
          </p:cNvPr>
          <p:cNvSpPr>
            <a:spLocks noGrp="1"/>
          </p:cNvSpPr>
          <p:nvPr>
            <p:ph type="dt" sz="half" idx="10"/>
          </p:nvPr>
        </p:nvSpPr>
        <p:spPr/>
        <p:txBody>
          <a:bodyPr/>
          <a:lstStyle/>
          <a:p>
            <a:fld id="{4A8D24A4-5FEC-4062-8995-EB21925B3B40}" type="datetime1">
              <a:rPr lang="en-US" smtClean="0"/>
              <a:t>12/19/2021</a:t>
            </a:fld>
            <a:endParaRPr lang="en-US" sz="1000"/>
          </a:p>
        </p:txBody>
      </p:sp>
      <p:sp>
        <p:nvSpPr>
          <p:cNvPr id="5" name="頁尾版面配置區 4">
            <a:extLst>
              <a:ext uri="{FF2B5EF4-FFF2-40B4-BE49-F238E27FC236}">
                <a16:creationId xmlns:a16="http://schemas.microsoft.com/office/drawing/2014/main" id="{EE657733-D438-984C-9588-3602A920DBE9}"/>
              </a:ext>
            </a:extLst>
          </p:cNvPr>
          <p:cNvSpPr>
            <a:spLocks noGrp="1"/>
          </p:cNvSpPr>
          <p:nvPr>
            <p:ph type="ftr" sz="quarter" idx="11"/>
          </p:nvPr>
        </p:nvSpPr>
        <p:spPr/>
        <p:txBody>
          <a:bodyPr/>
          <a:lstStyle/>
          <a:p>
            <a:endParaRPr lang="en-US" sz="1000"/>
          </a:p>
        </p:txBody>
      </p:sp>
      <p:sp>
        <p:nvSpPr>
          <p:cNvPr id="6" name="投影片編號版面配置區 5">
            <a:extLst>
              <a:ext uri="{FF2B5EF4-FFF2-40B4-BE49-F238E27FC236}">
                <a16:creationId xmlns:a16="http://schemas.microsoft.com/office/drawing/2014/main" id="{B93B66FA-4997-3C43-9FA3-B2F4CE8B3044}"/>
              </a:ext>
            </a:extLst>
          </p:cNvPr>
          <p:cNvSpPr>
            <a:spLocks noGrp="1"/>
          </p:cNvSpPr>
          <p:nvPr>
            <p:ph type="sldNum" sz="quarter" idx="12"/>
          </p:nvPr>
        </p:nvSpPr>
        <p:spPr/>
        <p:txBody>
          <a:body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1079991931"/>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0FD6FCA-EBE7-7C40-B515-528FC222C0CC}"/>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endParaRPr kumimoji="1" lang="zh-HK" altLang="en-US"/>
          </a:p>
        </p:txBody>
      </p:sp>
      <p:sp>
        <p:nvSpPr>
          <p:cNvPr id="3" name="內容版面配置區 2">
            <a:extLst>
              <a:ext uri="{FF2B5EF4-FFF2-40B4-BE49-F238E27FC236}">
                <a16:creationId xmlns:a16="http://schemas.microsoft.com/office/drawing/2014/main" id="{601EB4F2-E299-3B48-9E37-B32425C1C17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endParaRPr kumimoji="1" lang="zh-HK" altLang="en-US"/>
          </a:p>
        </p:txBody>
      </p:sp>
      <p:sp>
        <p:nvSpPr>
          <p:cNvPr id="4" name="文字版面配置區 3">
            <a:extLst>
              <a:ext uri="{FF2B5EF4-FFF2-40B4-BE49-F238E27FC236}">
                <a16:creationId xmlns:a16="http://schemas.microsoft.com/office/drawing/2014/main" id="{B7C40863-D9B7-5B46-9D92-46FC872E4F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08423AB7-803A-EB45-8AC6-3E254FD5E930}"/>
              </a:ext>
            </a:extLst>
          </p:cNvPr>
          <p:cNvSpPr>
            <a:spLocks noGrp="1"/>
          </p:cNvSpPr>
          <p:nvPr>
            <p:ph type="dt" sz="half" idx="10"/>
          </p:nvPr>
        </p:nvSpPr>
        <p:spPr/>
        <p:txBody>
          <a:bodyPr/>
          <a:lstStyle/>
          <a:p>
            <a:fld id="{4A8D24A4-5FEC-4062-8995-EB21925B3B40}" type="datetime1">
              <a:rPr lang="en-US" smtClean="0"/>
              <a:t>12/19/2021</a:t>
            </a:fld>
            <a:endParaRPr lang="en-US" sz="1000"/>
          </a:p>
        </p:txBody>
      </p:sp>
      <p:sp>
        <p:nvSpPr>
          <p:cNvPr id="6" name="頁尾版面配置區 5">
            <a:extLst>
              <a:ext uri="{FF2B5EF4-FFF2-40B4-BE49-F238E27FC236}">
                <a16:creationId xmlns:a16="http://schemas.microsoft.com/office/drawing/2014/main" id="{204A46D7-6F2A-C640-A54B-17330F0BD55B}"/>
              </a:ext>
            </a:extLst>
          </p:cNvPr>
          <p:cNvSpPr>
            <a:spLocks noGrp="1"/>
          </p:cNvSpPr>
          <p:nvPr>
            <p:ph type="ftr" sz="quarter" idx="11"/>
          </p:nvPr>
        </p:nvSpPr>
        <p:spPr/>
        <p:txBody>
          <a:bodyPr/>
          <a:lstStyle/>
          <a:p>
            <a:endParaRPr lang="en-US" sz="1000"/>
          </a:p>
        </p:txBody>
      </p:sp>
      <p:sp>
        <p:nvSpPr>
          <p:cNvPr id="7" name="投影片編號版面配置區 6">
            <a:extLst>
              <a:ext uri="{FF2B5EF4-FFF2-40B4-BE49-F238E27FC236}">
                <a16:creationId xmlns:a16="http://schemas.microsoft.com/office/drawing/2014/main" id="{57FF1977-40C6-874C-9E0C-974BDE485269}"/>
              </a:ext>
            </a:extLst>
          </p:cNvPr>
          <p:cNvSpPr>
            <a:spLocks noGrp="1"/>
          </p:cNvSpPr>
          <p:nvPr>
            <p:ph type="sldNum" sz="quarter" idx="12"/>
          </p:nvPr>
        </p:nvSpPr>
        <p:spPr/>
        <p:txBody>
          <a:body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2497623582"/>
      </p:ext>
    </p:extLst>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6AB73E2-FF94-054F-BD38-6208211A8ECA}"/>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endParaRPr kumimoji="1" lang="zh-HK" altLang="en-US"/>
          </a:p>
        </p:txBody>
      </p:sp>
      <p:sp>
        <p:nvSpPr>
          <p:cNvPr id="3" name="圖片版面配置區 2">
            <a:extLst>
              <a:ext uri="{FF2B5EF4-FFF2-40B4-BE49-F238E27FC236}">
                <a16:creationId xmlns:a16="http://schemas.microsoft.com/office/drawing/2014/main" id="{E5EA3EC0-2E02-AF40-A998-494F32B790D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HK" altLang="en-US"/>
          </a:p>
        </p:txBody>
      </p:sp>
      <p:sp>
        <p:nvSpPr>
          <p:cNvPr id="4" name="文字版面配置區 3">
            <a:extLst>
              <a:ext uri="{FF2B5EF4-FFF2-40B4-BE49-F238E27FC236}">
                <a16:creationId xmlns:a16="http://schemas.microsoft.com/office/drawing/2014/main" id="{D45BCEBD-AD4A-4D49-BDCB-58581AF1D3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914B7ED5-BAB7-D640-89E2-AC241C2D2642}"/>
              </a:ext>
            </a:extLst>
          </p:cNvPr>
          <p:cNvSpPr>
            <a:spLocks noGrp="1"/>
          </p:cNvSpPr>
          <p:nvPr>
            <p:ph type="dt" sz="half" idx="10"/>
          </p:nvPr>
        </p:nvSpPr>
        <p:spPr/>
        <p:txBody>
          <a:bodyPr/>
          <a:lstStyle/>
          <a:p>
            <a:fld id="{4A8D24A4-5FEC-4062-8995-EB21925B3B40}" type="datetime1">
              <a:rPr lang="en-US" smtClean="0"/>
              <a:t>12/19/2021</a:t>
            </a:fld>
            <a:endParaRPr lang="en-US" sz="1000"/>
          </a:p>
        </p:txBody>
      </p:sp>
      <p:sp>
        <p:nvSpPr>
          <p:cNvPr id="6" name="頁尾版面配置區 5">
            <a:extLst>
              <a:ext uri="{FF2B5EF4-FFF2-40B4-BE49-F238E27FC236}">
                <a16:creationId xmlns:a16="http://schemas.microsoft.com/office/drawing/2014/main" id="{DAA755F0-7AE5-8449-9709-B6615C24EA0A}"/>
              </a:ext>
            </a:extLst>
          </p:cNvPr>
          <p:cNvSpPr>
            <a:spLocks noGrp="1"/>
          </p:cNvSpPr>
          <p:nvPr>
            <p:ph type="ftr" sz="quarter" idx="11"/>
          </p:nvPr>
        </p:nvSpPr>
        <p:spPr/>
        <p:txBody>
          <a:bodyPr/>
          <a:lstStyle/>
          <a:p>
            <a:endParaRPr lang="en-US" sz="1000"/>
          </a:p>
        </p:txBody>
      </p:sp>
      <p:sp>
        <p:nvSpPr>
          <p:cNvPr id="7" name="投影片編號版面配置區 6">
            <a:extLst>
              <a:ext uri="{FF2B5EF4-FFF2-40B4-BE49-F238E27FC236}">
                <a16:creationId xmlns:a16="http://schemas.microsoft.com/office/drawing/2014/main" id="{5A9A17DE-7FF1-2842-AF71-4F92F54C9CD9}"/>
              </a:ext>
            </a:extLst>
          </p:cNvPr>
          <p:cNvSpPr>
            <a:spLocks noGrp="1"/>
          </p:cNvSpPr>
          <p:nvPr>
            <p:ph type="sldNum" sz="quarter" idx="12"/>
          </p:nvPr>
        </p:nvSpPr>
        <p:spPr/>
        <p:txBody>
          <a:body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499046791"/>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F470547-D9CD-9240-8E2C-3CE8E445F380}"/>
              </a:ext>
            </a:extLst>
          </p:cNvPr>
          <p:cNvSpPr>
            <a:spLocks noGrp="1"/>
          </p:cNvSpPr>
          <p:nvPr>
            <p:ph type="title"/>
          </p:nvPr>
        </p:nvSpPr>
        <p:spPr/>
        <p:txBody>
          <a:bodyPr/>
          <a:lstStyle/>
          <a:p>
            <a:r>
              <a:rPr kumimoji="1" lang="zh-TW" altLang="en-US"/>
              <a:t>按一下以編輯母片標題樣式</a:t>
            </a:r>
            <a:endParaRPr kumimoji="1" lang="zh-HK" altLang="en-US"/>
          </a:p>
        </p:txBody>
      </p:sp>
      <p:sp>
        <p:nvSpPr>
          <p:cNvPr id="3" name="直排文字版面配置區 2">
            <a:extLst>
              <a:ext uri="{FF2B5EF4-FFF2-40B4-BE49-F238E27FC236}">
                <a16:creationId xmlns:a16="http://schemas.microsoft.com/office/drawing/2014/main" id="{2C1AAEC3-F3DD-704D-A70B-2F6A87645D4A}"/>
              </a:ext>
            </a:extLst>
          </p:cNvPr>
          <p:cNvSpPr>
            <a:spLocks noGrp="1"/>
          </p:cNvSpPr>
          <p:nvPr>
            <p:ph type="body" orient="vert" idx="1"/>
          </p:nvPr>
        </p:nvSpPr>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endParaRPr kumimoji="1" lang="zh-HK" altLang="en-US"/>
          </a:p>
        </p:txBody>
      </p:sp>
      <p:sp>
        <p:nvSpPr>
          <p:cNvPr id="4" name="日期版面配置區 3">
            <a:extLst>
              <a:ext uri="{FF2B5EF4-FFF2-40B4-BE49-F238E27FC236}">
                <a16:creationId xmlns:a16="http://schemas.microsoft.com/office/drawing/2014/main" id="{DD1AA741-47E9-B441-B756-02B8AF7C05A6}"/>
              </a:ext>
            </a:extLst>
          </p:cNvPr>
          <p:cNvSpPr>
            <a:spLocks noGrp="1"/>
          </p:cNvSpPr>
          <p:nvPr>
            <p:ph type="dt" sz="half" idx="10"/>
          </p:nvPr>
        </p:nvSpPr>
        <p:spPr/>
        <p:txBody>
          <a:bodyPr/>
          <a:lstStyle/>
          <a:p>
            <a:fld id="{4A8D24A4-5FEC-4062-8995-EB21925B3B40}" type="datetime1">
              <a:rPr lang="en-US" smtClean="0"/>
              <a:t>12/19/2021</a:t>
            </a:fld>
            <a:endParaRPr lang="en-US" sz="1000"/>
          </a:p>
        </p:txBody>
      </p:sp>
      <p:sp>
        <p:nvSpPr>
          <p:cNvPr id="5" name="頁尾版面配置區 4">
            <a:extLst>
              <a:ext uri="{FF2B5EF4-FFF2-40B4-BE49-F238E27FC236}">
                <a16:creationId xmlns:a16="http://schemas.microsoft.com/office/drawing/2014/main" id="{EF4041C8-D163-5548-B6FD-D2FF733BB6E7}"/>
              </a:ext>
            </a:extLst>
          </p:cNvPr>
          <p:cNvSpPr>
            <a:spLocks noGrp="1"/>
          </p:cNvSpPr>
          <p:nvPr>
            <p:ph type="ftr" sz="quarter" idx="11"/>
          </p:nvPr>
        </p:nvSpPr>
        <p:spPr/>
        <p:txBody>
          <a:bodyPr/>
          <a:lstStyle/>
          <a:p>
            <a:endParaRPr lang="en-US" sz="1000"/>
          </a:p>
        </p:txBody>
      </p:sp>
      <p:sp>
        <p:nvSpPr>
          <p:cNvPr id="6" name="投影片編號版面配置區 5">
            <a:extLst>
              <a:ext uri="{FF2B5EF4-FFF2-40B4-BE49-F238E27FC236}">
                <a16:creationId xmlns:a16="http://schemas.microsoft.com/office/drawing/2014/main" id="{972398F1-1154-4042-B53D-7EF7DB6CF0C8}"/>
              </a:ext>
            </a:extLst>
          </p:cNvPr>
          <p:cNvSpPr>
            <a:spLocks noGrp="1"/>
          </p:cNvSpPr>
          <p:nvPr>
            <p:ph type="sldNum" sz="quarter" idx="12"/>
          </p:nvPr>
        </p:nvSpPr>
        <p:spPr/>
        <p:txBody>
          <a:body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2599917716"/>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2EA56BD6-2E9F-D24C-BC0D-65514F57F7A7}"/>
              </a:ext>
            </a:extLst>
          </p:cNvPr>
          <p:cNvSpPr>
            <a:spLocks noGrp="1"/>
          </p:cNvSpPr>
          <p:nvPr>
            <p:ph type="title" orient="vert"/>
          </p:nvPr>
        </p:nvSpPr>
        <p:spPr>
          <a:xfrm>
            <a:off x="8724900" y="365125"/>
            <a:ext cx="2628900" cy="5811838"/>
          </a:xfrm>
        </p:spPr>
        <p:txBody>
          <a:bodyPr vert="eaVert"/>
          <a:lstStyle/>
          <a:p>
            <a:r>
              <a:rPr kumimoji="1" lang="zh-TW" altLang="en-US"/>
              <a:t>按一下以編輯母片標題樣式</a:t>
            </a:r>
            <a:endParaRPr kumimoji="1" lang="zh-HK" altLang="en-US"/>
          </a:p>
        </p:txBody>
      </p:sp>
      <p:sp>
        <p:nvSpPr>
          <p:cNvPr id="3" name="直排文字版面配置區 2">
            <a:extLst>
              <a:ext uri="{FF2B5EF4-FFF2-40B4-BE49-F238E27FC236}">
                <a16:creationId xmlns:a16="http://schemas.microsoft.com/office/drawing/2014/main" id="{9F27BBF6-EF29-1849-BF5D-1DD655245B45}"/>
              </a:ext>
            </a:extLst>
          </p:cNvPr>
          <p:cNvSpPr>
            <a:spLocks noGrp="1"/>
          </p:cNvSpPr>
          <p:nvPr>
            <p:ph type="body" orient="vert" idx="1"/>
          </p:nvPr>
        </p:nvSpPr>
        <p:spPr>
          <a:xfrm>
            <a:off x="838200" y="365125"/>
            <a:ext cx="7734300" cy="5811838"/>
          </a:xfrm>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endParaRPr kumimoji="1" lang="zh-HK" altLang="en-US"/>
          </a:p>
        </p:txBody>
      </p:sp>
      <p:sp>
        <p:nvSpPr>
          <p:cNvPr id="4" name="日期版面配置區 3">
            <a:extLst>
              <a:ext uri="{FF2B5EF4-FFF2-40B4-BE49-F238E27FC236}">
                <a16:creationId xmlns:a16="http://schemas.microsoft.com/office/drawing/2014/main" id="{4DBADE63-CBB3-5C44-8226-A5970FBAB39A}"/>
              </a:ext>
            </a:extLst>
          </p:cNvPr>
          <p:cNvSpPr>
            <a:spLocks noGrp="1"/>
          </p:cNvSpPr>
          <p:nvPr>
            <p:ph type="dt" sz="half" idx="10"/>
          </p:nvPr>
        </p:nvSpPr>
        <p:spPr/>
        <p:txBody>
          <a:bodyPr/>
          <a:lstStyle/>
          <a:p>
            <a:fld id="{4A8D24A4-5FEC-4062-8995-EB21925B3B40}" type="datetime1">
              <a:rPr lang="en-US" smtClean="0"/>
              <a:t>12/19/2021</a:t>
            </a:fld>
            <a:endParaRPr lang="en-US" sz="1000"/>
          </a:p>
        </p:txBody>
      </p:sp>
      <p:sp>
        <p:nvSpPr>
          <p:cNvPr id="5" name="頁尾版面配置區 4">
            <a:extLst>
              <a:ext uri="{FF2B5EF4-FFF2-40B4-BE49-F238E27FC236}">
                <a16:creationId xmlns:a16="http://schemas.microsoft.com/office/drawing/2014/main" id="{DA623F94-A4DA-EA46-AA76-B0891040FCE0}"/>
              </a:ext>
            </a:extLst>
          </p:cNvPr>
          <p:cNvSpPr>
            <a:spLocks noGrp="1"/>
          </p:cNvSpPr>
          <p:nvPr>
            <p:ph type="ftr" sz="quarter" idx="11"/>
          </p:nvPr>
        </p:nvSpPr>
        <p:spPr/>
        <p:txBody>
          <a:bodyPr/>
          <a:lstStyle/>
          <a:p>
            <a:endParaRPr lang="en-US" sz="1000"/>
          </a:p>
        </p:txBody>
      </p:sp>
      <p:sp>
        <p:nvSpPr>
          <p:cNvPr id="6" name="投影片編號版面配置區 5">
            <a:extLst>
              <a:ext uri="{FF2B5EF4-FFF2-40B4-BE49-F238E27FC236}">
                <a16:creationId xmlns:a16="http://schemas.microsoft.com/office/drawing/2014/main" id="{E7618867-00E8-224C-B4E4-AECED2F11673}"/>
              </a:ext>
            </a:extLst>
          </p:cNvPr>
          <p:cNvSpPr>
            <a:spLocks noGrp="1"/>
          </p:cNvSpPr>
          <p:nvPr>
            <p:ph type="sldNum" sz="quarter" idx="12"/>
          </p:nvPr>
        </p:nvSpPr>
        <p:spPr/>
        <p:txBody>
          <a:body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664217096"/>
      </p:ext>
    </p:extLst>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6_Custom Layout">
    <p:bg>
      <p:bgPr>
        <a:solidFill>
          <a:srgbClr val="32302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64261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772EF1-7553-2646-ABF5-8476C4130458}"/>
              </a:ext>
            </a:extLst>
          </p:cNvPr>
          <p:cNvSpPr>
            <a:spLocks noGrp="1"/>
          </p:cNvSpPr>
          <p:nvPr>
            <p:ph type="title"/>
          </p:nvPr>
        </p:nvSpPr>
        <p:spPr>
          <a:xfrm>
            <a:off x="831850" y="1709738"/>
            <a:ext cx="10515600" cy="2852737"/>
          </a:xfrm>
        </p:spPr>
        <p:txBody>
          <a:bodyPr anchor="b"/>
          <a:lstStyle>
            <a:lvl1pPr>
              <a:defRPr sz="6000"/>
            </a:lvl1pPr>
          </a:lstStyle>
          <a:p>
            <a:r>
              <a:rPr kumimoji="1" lang="zh-TW" altLang="en-US"/>
              <a:t>按一下以編輯母片標題樣式</a:t>
            </a:r>
            <a:endParaRPr kumimoji="1" lang="zh-HK" altLang="en-US"/>
          </a:p>
        </p:txBody>
      </p:sp>
      <p:sp>
        <p:nvSpPr>
          <p:cNvPr id="3" name="文字版面配置區 2">
            <a:extLst>
              <a:ext uri="{FF2B5EF4-FFF2-40B4-BE49-F238E27FC236}">
                <a16:creationId xmlns:a16="http://schemas.microsoft.com/office/drawing/2014/main" id="{44CDC38E-FEA8-A443-AE70-7E42BD7C2A1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TW" altLang="en-US"/>
              <a:t>按一下以編輯母片文字樣式</a:t>
            </a:r>
          </a:p>
        </p:txBody>
      </p:sp>
      <p:sp>
        <p:nvSpPr>
          <p:cNvPr id="4" name="日期版面配置區 3">
            <a:extLst>
              <a:ext uri="{FF2B5EF4-FFF2-40B4-BE49-F238E27FC236}">
                <a16:creationId xmlns:a16="http://schemas.microsoft.com/office/drawing/2014/main" id="{BD32468F-ED65-C34C-9A4A-FB3A62F90734}"/>
              </a:ext>
            </a:extLst>
          </p:cNvPr>
          <p:cNvSpPr>
            <a:spLocks noGrp="1"/>
          </p:cNvSpPr>
          <p:nvPr>
            <p:ph type="dt" sz="half" idx="10"/>
          </p:nvPr>
        </p:nvSpPr>
        <p:spPr/>
        <p:txBody>
          <a:bodyPr/>
          <a:lstStyle/>
          <a:p>
            <a:fld id="{4A8D24A4-5FEC-4062-8995-EB21925B3B40}" type="datetime1">
              <a:rPr lang="en-US" smtClean="0"/>
              <a:t>12/19/2021</a:t>
            </a:fld>
            <a:endParaRPr lang="en-US" sz="1000"/>
          </a:p>
        </p:txBody>
      </p:sp>
      <p:sp>
        <p:nvSpPr>
          <p:cNvPr id="5" name="頁尾版面配置區 4">
            <a:extLst>
              <a:ext uri="{FF2B5EF4-FFF2-40B4-BE49-F238E27FC236}">
                <a16:creationId xmlns:a16="http://schemas.microsoft.com/office/drawing/2014/main" id="{8AE79125-E34B-8B47-BCE7-D70F8342EE3F}"/>
              </a:ext>
            </a:extLst>
          </p:cNvPr>
          <p:cNvSpPr>
            <a:spLocks noGrp="1"/>
          </p:cNvSpPr>
          <p:nvPr>
            <p:ph type="ftr" sz="quarter" idx="11"/>
          </p:nvPr>
        </p:nvSpPr>
        <p:spPr/>
        <p:txBody>
          <a:bodyPr/>
          <a:lstStyle/>
          <a:p>
            <a:endParaRPr lang="en-US" sz="1000"/>
          </a:p>
        </p:txBody>
      </p:sp>
      <p:sp>
        <p:nvSpPr>
          <p:cNvPr id="6" name="投影片編號版面配置區 5">
            <a:extLst>
              <a:ext uri="{FF2B5EF4-FFF2-40B4-BE49-F238E27FC236}">
                <a16:creationId xmlns:a16="http://schemas.microsoft.com/office/drawing/2014/main" id="{7B469373-BE1B-6F4F-8CB5-421512947F5E}"/>
              </a:ext>
            </a:extLst>
          </p:cNvPr>
          <p:cNvSpPr>
            <a:spLocks noGrp="1"/>
          </p:cNvSpPr>
          <p:nvPr>
            <p:ph type="sldNum" sz="quarter" idx="12"/>
          </p:nvPr>
        </p:nvSpPr>
        <p:spPr/>
        <p:txBody>
          <a:body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28833585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FB8C3DA-E19F-9747-9981-2DF77687B5E3}"/>
              </a:ext>
            </a:extLst>
          </p:cNvPr>
          <p:cNvSpPr>
            <a:spLocks noGrp="1"/>
          </p:cNvSpPr>
          <p:nvPr>
            <p:ph type="title"/>
          </p:nvPr>
        </p:nvSpPr>
        <p:spPr/>
        <p:txBody>
          <a:bodyPr/>
          <a:lstStyle/>
          <a:p>
            <a:r>
              <a:rPr kumimoji="1" lang="zh-TW" altLang="en-US"/>
              <a:t>按一下以編輯母片標題樣式</a:t>
            </a:r>
            <a:endParaRPr kumimoji="1" lang="zh-HK" altLang="en-US"/>
          </a:p>
        </p:txBody>
      </p:sp>
      <p:sp>
        <p:nvSpPr>
          <p:cNvPr id="3" name="內容版面配置區 2">
            <a:extLst>
              <a:ext uri="{FF2B5EF4-FFF2-40B4-BE49-F238E27FC236}">
                <a16:creationId xmlns:a16="http://schemas.microsoft.com/office/drawing/2014/main" id="{D97CB481-39F3-B146-A8AB-AE8D74C8E9CC}"/>
              </a:ext>
            </a:extLst>
          </p:cNvPr>
          <p:cNvSpPr>
            <a:spLocks noGrp="1"/>
          </p:cNvSpPr>
          <p:nvPr>
            <p:ph sz="half" idx="1"/>
          </p:nvPr>
        </p:nvSpPr>
        <p:spPr>
          <a:xfrm>
            <a:off x="838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endParaRPr kumimoji="1" lang="zh-HK" altLang="en-US"/>
          </a:p>
        </p:txBody>
      </p:sp>
      <p:sp>
        <p:nvSpPr>
          <p:cNvPr id="4" name="內容版面配置區 3">
            <a:extLst>
              <a:ext uri="{FF2B5EF4-FFF2-40B4-BE49-F238E27FC236}">
                <a16:creationId xmlns:a16="http://schemas.microsoft.com/office/drawing/2014/main" id="{A899B754-0402-A143-B420-10E9A1E910E6}"/>
              </a:ext>
            </a:extLst>
          </p:cNvPr>
          <p:cNvSpPr>
            <a:spLocks noGrp="1"/>
          </p:cNvSpPr>
          <p:nvPr>
            <p:ph sz="half" idx="2"/>
          </p:nvPr>
        </p:nvSpPr>
        <p:spPr>
          <a:xfrm>
            <a:off x="6172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endParaRPr kumimoji="1" lang="zh-HK" altLang="en-US"/>
          </a:p>
        </p:txBody>
      </p:sp>
      <p:sp>
        <p:nvSpPr>
          <p:cNvPr id="5" name="日期版面配置區 4">
            <a:extLst>
              <a:ext uri="{FF2B5EF4-FFF2-40B4-BE49-F238E27FC236}">
                <a16:creationId xmlns:a16="http://schemas.microsoft.com/office/drawing/2014/main" id="{D277101A-D1DE-3D45-BF73-9221BD86CB82}"/>
              </a:ext>
            </a:extLst>
          </p:cNvPr>
          <p:cNvSpPr>
            <a:spLocks noGrp="1"/>
          </p:cNvSpPr>
          <p:nvPr>
            <p:ph type="dt" sz="half" idx="10"/>
          </p:nvPr>
        </p:nvSpPr>
        <p:spPr/>
        <p:txBody>
          <a:bodyPr/>
          <a:lstStyle/>
          <a:p>
            <a:fld id="{4A8D24A4-5FEC-4062-8995-EB21925B3B40}" type="datetime1">
              <a:rPr lang="en-US" smtClean="0"/>
              <a:t>12/19/2021</a:t>
            </a:fld>
            <a:endParaRPr lang="en-US" sz="1000"/>
          </a:p>
        </p:txBody>
      </p:sp>
      <p:sp>
        <p:nvSpPr>
          <p:cNvPr id="6" name="頁尾版面配置區 5">
            <a:extLst>
              <a:ext uri="{FF2B5EF4-FFF2-40B4-BE49-F238E27FC236}">
                <a16:creationId xmlns:a16="http://schemas.microsoft.com/office/drawing/2014/main" id="{A83EC234-C60D-2643-AF18-A005BBA11084}"/>
              </a:ext>
            </a:extLst>
          </p:cNvPr>
          <p:cNvSpPr>
            <a:spLocks noGrp="1"/>
          </p:cNvSpPr>
          <p:nvPr>
            <p:ph type="ftr" sz="quarter" idx="11"/>
          </p:nvPr>
        </p:nvSpPr>
        <p:spPr/>
        <p:txBody>
          <a:bodyPr/>
          <a:lstStyle/>
          <a:p>
            <a:endParaRPr lang="en-US" sz="1000"/>
          </a:p>
        </p:txBody>
      </p:sp>
      <p:sp>
        <p:nvSpPr>
          <p:cNvPr id="7" name="投影片編號版面配置區 6">
            <a:extLst>
              <a:ext uri="{FF2B5EF4-FFF2-40B4-BE49-F238E27FC236}">
                <a16:creationId xmlns:a16="http://schemas.microsoft.com/office/drawing/2014/main" id="{720DFF9A-DB3D-9949-B7B2-F29FB4594DA2}"/>
              </a:ext>
            </a:extLst>
          </p:cNvPr>
          <p:cNvSpPr>
            <a:spLocks noGrp="1"/>
          </p:cNvSpPr>
          <p:nvPr>
            <p:ph type="sldNum" sz="quarter" idx="12"/>
          </p:nvPr>
        </p:nvSpPr>
        <p:spPr/>
        <p:txBody>
          <a:body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188942935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2DD446A-0016-FB4D-8FA2-0676EB8B4CA9}"/>
              </a:ext>
            </a:extLst>
          </p:cNvPr>
          <p:cNvSpPr>
            <a:spLocks noGrp="1"/>
          </p:cNvSpPr>
          <p:nvPr>
            <p:ph type="title"/>
          </p:nvPr>
        </p:nvSpPr>
        <p:spPr>
          <a:xfrm>
            <a:off x="839788" y="365125"/>
            <a:ext cx="10515600" cy="1325563"/>
          </a:xfrm>
        </p:spPr>
        <p:txBody>
          <a:bodyPr/>
          <a:lstStyle/>
          <a:p>
            <a:r>
              <a:rPr kumimoji="1" lang="zh-TW" altLang="en-US"/>
              <a:t>按一下以編輯母片標題樣式</a:t>
            </a:r>
            <a:endParaRPr kumimoji="1" lang="zh-HK" altLang="en-US"/>
          </a:p>
        </p:txBody>
      </p:sp>
      <p:sp>
        <p:nvSpPr>
          <p:cNvPr id="3" name="文字版面配置區 2">
            <a:extLst>
              <a:ext uri="{FF2B5EF4-FFF2-40B4-BE49-F238E27FC236}">
                <a16:creationId xmlns:a16="http://schemas.microsoft.com/office/drawing/2014/main" id="{4DC49692-E245-6D46-B484-308FCCEBF35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4" name="內容版面配置區 3">
            <a:extLst>
              <a:ext uri="{FF2B5EF4-FFF2-40B4-BE49-F238E27FC236}">
                <a16:creationId xmlns:a16="http://schemas.microsoft.com/office/drawing/2014/main" id="{8F6BA8DC-D1B3-3F47-8292-4A361E3051BA}"/>
              </a:ext>
            </a:extLst>
          </p:cNvPr>
          <p:cNvSpPr>
            <a:spLocks noGrp="1"/>
          </p:cNvSpPr>
          <p:nvPr>
            <p:ph sz="half" idx="2"/>
          </p:nvPr>
        </p:nvSpPr>
        <p:spPr>
          <a:xfrm>
            <a:off x="839788" y="2505075"/>
            <a:ext cx="5157787"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endParaRPr kumimoji="1" lang="zh-HK" altLang="en-US"/>
          </a:p>
        </p:txBody>
      </p:sp>
      <p:sp>
        <p:nvSpPr>
          <p:cNvPr id="5" name="文字版面配置區 4">
            <a:extLst>
              <a:ext uri="{FF2B5EF4-FFF2-40B4-BE49-F238E27FC236}">
                <a16:creationId xmlns:a16="http://schemas.microsoft.com/office/drawing/2014/main" id="{AF684AC9-7BE5-734E-A06C-6CEB6BE6B0C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6" name="內容版面配置區 5">
            <a:extLst>
              <a:ext uri="{FF2B5EF4-FFF2-40B4-BE49-F238E27FC236}">
                <a16:creationId xmlns:a16="http://schemas.microsoft.com/office/drawing/2014/main" id="{ABA39436-1F91-F64C-B5E8-EC8E0DC02F2A}"/>
              </a:ext>
            </a:extLst>
          </p:cNvPr>
          <p:cNvSpPr>
            <a:spLocks noGrp="1"/>
          </p:cNvSpPr>
          <p:nvPr>
            <p:ph sz="quarter" idx="4"/>
          </p:nvPr>
        </p:nvSpPr>
        <p:spPr>
          <a:xfrm>
            <a:off x="6172200" y="2505075"/>
            <a:ext cx="5183188"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endParaRPr kumimoji="1" lang="zh-HK" altLang="en-US"/>
          </a:p>
        </p:txBody>
      </p:sp>
      <p:sp>
        <p:nvSpPr>
          <p:cNvPr id="7" name="日期版面配置區 6">
            <a:extLst>
              <a:ext uri="{FF2B5EF4-FFF2-40B4-BE49-F238E27FC236}">
                <a16:creationId xmlns:a16="http://schemas.microsoft.com/office/drawing/2014/main" id="{5A5F3D39-169E-F249-9055-00454D2243DF}"/>
              </a:ext>
            </a:extLst>
          </p:cNvPr>
          <p:cNvSpPr>
            <a:spLocks noGrp="1"/>
          </p:cNvSpPr>
          <p:nvPr>
            <p:ph type="dt" sz="half" idx="10"/>
          </p:nvPr>
        </p:nvSpPr>
        <p:spPr/>
        <p:txBody>
          <a:bodyPr/>
          <a:lstStyle/>
          <a:p>
            <a:fld id="{4A8D24A4-5FEC-4062-8995-EB21925B3B40}" type="datetime1">
              <a:rPr lang="en-US" smtClean="0"/>
              <a:t>12/19/2021</a:t>
            </a:fld>
            <a:endParaRPr lang="en-US" sz="1000"/>
          </a:p>
        </p:txBody>
      </p:sp>
      <p:sp>
        <p:nvSpPr>
          <p:cNvPr id="8" name="頁尾版面配置區 7">
            <a:extLst>
              <a:ext uri="{FF2B5EF4-FFF2-40B4-BE49-F238E27FC236}">
                <a16:creationId xmlns:a16="http://schemas.microsoft.com/office/drawing/2014/main" id="{73194DC5-7D39-7E49-B212-19624A4FEFD1}"/>
              </a:ext>
            </a:extLst>
          </p:cNvPr>
          <p:cNvSpPr>
            <a:spLocks noGrp="1"/>
          </p:cNvSpPr>
          <p:nvPr>
            <p:ph type="ftr" sz="quarter" idx="11"/>
          </p:nvPr>
        </p:nvSpPr>
        <p:spPr/>
        <p:txBody>
          <a:bodyPr/>
          <a:lstStyle/>
          <a:p>
            <a:endParaRPr lang="en-US" sz="1000"/>
          </a:p>
        </p:txBody>
      </p:sp>
      <p:sp>
        <p:nvSpPr>
          <p:cNvPr id="9" name="投影片編號版面配置區 8">
            <a:extLst>
              <a:ext uri="{FF2B5EF4-FFF2-40B4-BE49-F238E27FC236}">
                <a16:creationId xmlns:a16="http://schemas.microsoft.com/office/drawing/2014/main" id="{2AAC7068-A43B-4741-8AD0-3B9CDDFA5295}"/>
              </a:ext>
            </a:extLst>
          </p:cNvPr>
          <p:cNvSpPr>
            <a:spLocks noGrp="1"/>
          </p:cNvSpPr>
          <p:nvPr>
            <p:ph type="sldNum" sz="quarter" idx="12"/>
          </p:nvPr>
        </p:nvSpPr>
        <p:spPr/>
        <p:txBody>
          <a:body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402835569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F3F484D-9A7F-AB4C-AB66-D58825A091D6}"/>
              </a:ext>
            </a:extLst>
          </p:cNvPr>
          <p:cNvSpPr>
            <a:spLocks noGrp="1"/>
          </p:cNvSpPr>
          <p:nvPr>
            <p:ph type="title"/>
          </p:nvPr>
        </p:nvSpPr>
        <p:spPr/>
        <p:txBody>
          <a:bodyPr/>
          <a:lstStyle/>
          <a:p>
            <a:r>
              <a:rPr kumimoji="1" lang="zh-TW" altLang="en-US"/>
              <a:t>按一下以編輯母片標題樣式</a:t>
            </a:r>
            <a:endParaRPr kumimoji="1" lang="zh-HK" altLang="en-US"/>
          </a:p>
        </p:txBody>
      </p:sp>
      <p:sp>
        <p:nvSpPr>
          <p:cNvPr id="3" name="日期版面配置區 2">
            <a:extLst>
              <a:ext uri="{FF2B5EF4-FFF2-40B4-BE49-F238E27FC236}">
                <a16:creationId xmlns:a16="http://schemas.microsoft.com/office/drawing/2014/main" id="{EFC4860E-3C68-DA47-8F40-0367459D669B}"/>
              </a:ext>
            </a:extLst>
          </p:cNvPr>
          <p:cNvSpPr>
            <a:spLocks noGrp="1"/>
          </p:cNvSpPr>
          <p:nvPr>
            <p:ph type="dt" sz="half" idx="10"/>
          </p:nvPr>
        </p:nvSpPr>
        <p:spPr/>
        <p:txBody>
          <a:bodyPr/>
          <a:lstStyle/>
          <a:p>
            <a:fld id="{4A8D24A4-5FEC-4062-8995-EB21925B3B40}" type="datetime1">
              <a:rPr lang="en-US" smtClean="0"/>
              <a:t>12/19/2021</a:t>
            </a:fld>
            <a:endParaRPr lang="en-US" sz="1000"/>
          </a:p>
        </p:txBody>
      </p:sp>
      <p:sp>
        <p:nvSpPr>
          <p:cNvPr id="4" name="頁尾版面配置區 3">
            <a:extLst>
              <a:ext uri="{FF2B5EF4-FFF2-40B4-BE49-F238E27FC236}">
                <a16:creationId xmlns:a16="http://schemas.microsoft.com/office/drawing/2014/main" id="{C4602E5F-0D63-F94E-B1C1-D72A2EE67A83}"/>
              </a:ext>
            </a:extLst>
          </p:cNvPr>
          <p:cNvSpPr>
            <a:spLocks noGrp="1"/>
          </p:cNvSpPr>
          <p:nvPr>
            <p:ph type="ftr" sz="quarter" idx="11"/>
          </p:nvPr>
        </p:nvSpPr>
        <p:spPr/>
        <p:txBody>
          <a:bodyPr/>
          <a:lstStyle/>
          <a:p>
            <a:endParaRPr lang="en-US" sz="1000"/>
          </a:p>
        </p:txBody>
      </p:sp>
      <p:sp>
        <p:nvSpPr>
          <p:cNvPr id="5" name="投影片編號版面配置區 4">
            <a:extLst>
              <a:ext uri="{FF2B5EF4-FFF2-40B4-BE49-F238E27FC236}">
                <a16:creationId xmlns:a16="http://schemas.microsoft.com/office/drawing/2014/main" id="{E5847091-7487-DC4C-B8EE-DBA211D8D445}"/>
              </a:ext>
            </a:extLst>
          </p:cNvPr>
          <p:cNvSpPr>
            <a:spLocks noGrp="1"/>
          </p:cNvSpPr>
          <p:nvPr>
            <p:ph type="sldNum" sz="quarter" idx="12"/>
          </p:nvPr>
        </p:nvSpPr>
        <p:spPr/>
        <p:txBody>
          <a:body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1220485337"/>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B0D770A6-7293-A146-8526-564AF4B0A455}"/>
              </a:ext>
            </a:extLst>
          </p:cNvPr>
          <p:cNvSpPr>
            <a:spLocks noGrp="1"/>
          </p:cNvSpPr>
          <p:nvPr>
            <p:ph type="dt" sz="half" idx="10"/>
          </p:nvPr>
        </p:nvSpPr>
        <p:spPr/>
        <p:txBody>
          <a:bodyPr/>
          <a:lstStyle/>
          <a:p>
            <a:fld id="{4A8D24A4-5FEC-4062-8995-EB21925B3B40}" type="datetime1">
              <a:rPr lang="en-US" smtClean="0"/>
              <a:t>12/19/2021</a:t>
            </a:fld>
            <a:endParaRPr lang="en-US" sz="1000"/>
          </a:p>
        </p:txBody>
      </p:sp>
      <p:sp>
        <p:nvSpPr>
          <p:cNvPr id="3" name="頁尾版面配置區 2">
            <a:extLst>
              <a:ext uri="{FF2B5EF4-FFF2-40B4-BE49-F238E27FC236}">
                <a16:creationId xmlns:a16="http://schemas.microsoft.com/office/drawing/2014/main" id="{EF741E39-6177-AC4D-8769-4C8142D7798E}"/>
              </a:ext>
            </a:extLst>
          </p:cNvPr>
          <p:cNvSpPr>
            <a:spLocks noGrp="1"/>
          </p:cNvSpPr>
          <p:nvPr>
            <p:ph type="ftr" sz="quarter" idx="11"/>
          </p:nvPr>
        </p:nvSpPr>
        <p:spPr/>
        <p:txBody>
          <a:bodyPr/>
          <a:lstStyle/>
          <a:p>
            <a:endParaRPr lang="en-US" sz="1000"/>
          </a:p>
        </p:txBody>
      </p:sp>
      <p:sp>
        <p:nvSpPr>
          <p:cNvPr id="4" name="投影片編號版面配置區 3">
            <a:extLst>
              <a:ext uri="{FF2B5EF4-FFF2-40B4-BE49-F238E27FC236}">
                <a16:creationId xmlns:a16="http://schemas.microsoft.com/office/drawing/2014/main" id="{0EFDE7DB-6E6B-4F4B-89EE-C3B74C3E58F7}"/>
              </a:ext>
            </a:extLst>
          </p:cNvPr>
          <p:cNvSpPr>
            <a:spLocks noGrp="1"/>
          </p:cNvSpPr>
          <p:nvPr>
            <p:ph type="sldNum" sz="quarter" idx="12"/>
          </p:nvPr>
        </p:nvSpPr>
        <p:spPr/>
        <p:txBody>
          <a:body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3223839475"/>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0FD6FCA-EBE7-7C40-B515-528FC222C0CC}"/>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endParaRPr kumimoji="1" lang="zh-HK" altLang="en-US"/>
          </a:p>
        </p:txBody>
      </p:sp>
      <p:sp>
        <p:nvSpPr>
          <p:cNvPr id="3" name="內容版面配置區 2">
            <a:extLst>
              <a:ext uri="{FF2B5EF4-FFF2-40B4-BE49-F238E27FC236}">
                <a16:creationId xmlns:a16="http://schemas.microsoft.com/office/drawing/2014/main" id="{601EB4F2-E299-3B48-9E37-B32425C1C17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endParaRPr kumimoji="1" lang="zh-HK" altLang="en-US"/>
          </a:p>
        </p:txBody>
      </p:sp>
      <p:sp>
        <p:nvSpPr>
          <p:cNvPr id="4" name="文字版面配置區 3">
            <a:extLst>
              <a:ext uri="{FF2B5EF4-FFF2-40B4-BE49-F238E27FC236}">
                <a16:creationId xmlns:a16="http://schemas.microsoft.com/office/drawing/2014/main" id="{B7C40863-D9B7-5B46-9D92-46FC872E4F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08423AB7-803A-EB45-8AC6-3E254FD5E930}"/>
              </a:ext>
            </a:extLst>
          </p:cNvPr>
          <p:cNvSpPr>
            <a:spLocks noGrp="1"/>
          </p:cNvSpPr>
          <p:nvPr>
            <p:ph type="dt" sz="half" idx="10"/>
          </p:nvPr>
        </p:nvSpPr>
        <p:spPr/>
        <p:txBody>
          <a:bodyPr/>
          <a:lstStyle/>
          <a:p>
            <a:fld id="{4A8D24A4-5FEC-4062-8995-EB21925B3B40}" type="datetime1">
              <a:rPr lang="en-US" smtClean="0"/>
              <a:t>12/19/2021</a:t>
            </a:fld>
            <a:endParaRPr lang="en-US" sz="1000"/>
          </a:p>
        </p:txBody>
      </p:sp>
      <p:sp>
        <p:nvSpPr>
          <p:cNvPr id="6" name="頁尾版面配置區 5">
            <a:extLst>
              <a:ext uri="{FF2B5EF4-FFF2-40B4-BE49-F238E27FC236}">
                <a16:creationId xmlns:a16="http://schemas.microsoft.com/office/drawing/2014/main" id="{204A46D7-6F2A-C640-A54B-17330F0BD55B}"/>
              </a:ext>
            </a:extLst>
          </p:cNvPr>
          <p:cNvSpPr>
            <a:spLocks noGrp="1"/>
          </p:cNvSpPr>
          <p:nvPr>
            <p:ph type="ftr" sz="quarter" idx="11"/>
          </p:nvPr>
        </p:nvSpPr>
        <p:spPr/>
        <p:txBody>
          <a:bodyPr/>
          <a:lstStyle/>
          <a:p>
            <a:endParaRPr lang="en-US" sz="1000"/>
          </a:p>
        </p:txBody>
      </p:sp>
      <p:sp>
        <p:nvSpPr>
          <p:cNvPr id="7" name="投影片編號版面配置區 6">
            <a:extLst>
              <a:ext uri="{FF2B5EF4-FFF2-40B4-BE49-F238E27FC236}">
                <a16:creationId xmlns:a16="http://schemas.microsoft.com/office/drawing/2014/main" id="{57FF1977-40C6-874C-9E0C-974BDE485269}"/>
              </a:ext>
            </a:extLst>
          </p:cNvPr>
          <p:cNvSpPr>
            <a:spLocks noGrp="1"/>
          </p:cNvSpPr>
          <p:nvPr>
            <p:ph type="sldNum" sz="quarter" idx="12"/>
          </p:nvPr>
        </p:nvSpPr>
        <p:spPr/>
        <p:txBody>
          <a:body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249762358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6AB73E2-FF94-054F-BD38-6208211A8ECA}"/>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endParaRPr kumimoji="1" lang="zh-HK" altLang="en-US"/>
          </a:p>
        </p:txBody>
      </p:sp>
      <p:sp>
        <p:nvSpPr>
          <p:cNvPr id="3" name="圖片版面配置區 2">
            <a:extLst>
              <a:ext uri="{FF2B5EF4-FFF2-40B4-BE49-F238E27FC236}">
                <a16:creationId xmlns:a16="http://schemas.microsoft.com/office/drawing/2014/main" id="{E5EA3EC0-2E02-AF40-A998-494F32B790D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HK" altLang="en-US"/>
          </a:p>
        </p:txBody>
      </p:sp>
      <p:sp>
        <p:nvSpPr>
          <p:cNvPr id="4" name="文字版面配置區 3">
            <a:extLst>
              <a:ext uri="{FF2B5EF4-FFF2-40B4-BE49-F238E27FC236}">
                <a16:creationId xmlns:a16="http://schemas.microsoft.com/office/drawing/2014/main" id="{D45BCEBD-AD4A-4D49-BDCB-58581AF1D3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914B7ED5-BAB7-D640-89E2-AC241C2D2642}"/>
              </a:ext>
            </a:extLst>
          </p:cNvPr>
          <p:cNvSpPr>
            <a:spLocks noGrp="1"/>
          </p:cNvSpPr>
          <p:nvPr>
            <p:ph type="dt" sz="half" idx="10"/>
          </p:nvPr>
        </p:nvSpPr>
        <p:spPr/>
        <p:txBody>
          <a:bodyPr/>
          <a:lstStyle/>
          <a:p>
            <a:fld id="{4A8D24A4-5FEC-4062-8995-EB21925B3B40}" type="datetime1">
              <a:rPr lang="en-US" smtClean="0"/>
              <a:t>12/19/2021</a:t>
            </a:fld>
            <a:endParaRPr lang="en-US" sz="1000"/>
          </a:p>
        </p:txBody>
      </p:sp>
      <p:sp>
        <p:nvSpPr>
          <p:cNvPr id="6" name="頁尾版面配置區 5">
            <a:extLst>
              <a:ext uri="{FF2B5EF4-FFF2-40B4-BE49-F238E27FC236}">
                <a16:creationId xmlns:a16="http://schemas.microsoft.com/office/drawing/2014/main" id="{DAA755F0-7AE5-8449-9709-B6615C24EA0A}"/>
              </a:ext>
            </a:extLst>
          </p:cNvPr>
          <p:cNvSpPr>
            <a:spLocks noGrp="1"/>
          </p:cNvSpPr>
          <p:nvPr>
            <p:ph type="ftr" sz="quarter" idx="11"/>
          </p:nvPr>
        </p:nvSpPr>
        <p:spPr/>
        <p:txBody>
          <a:bodyPr/>
          <a:lstStyle/>
          <a:p>
            <a:endParaRPr lang="en-US" sz="1000"/>
          </a:p>
        </p:txBody>
      </p:sp>
      <p:sp>
        <p:nvSpPr>
          <p:cNvPr id="7" name="投影片編號版面配置區 6">
            <a:extLst>
              <a:ext uri="{FF2B5EF4-FFF2-40B4-BE49-F238E27FC236}">
                <a16:creationId xmlns:a16="http://schemas.microsoft.com/office/drawing/2014/main" id="{5A9A17DE-7FF1-2842-AF71-4F92F54C9CD9}"/>
              </a:ext>
            </a:extLst>
          </p:cNvPr>
          <p:cNvSpPr>
            <a:spLocks noGrp="1"/>
          </p:cNvSpPr>
          <p:nvPr>
            <p:ph type="sldNum" sz="quarter" idx="12"/>
          </p:nvPr>
        </p:nvSpPr>
        <p:spPr/>
        <p:txBody>
          <a:body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49904679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886CDF1A-147F-BA4E-98CD-02080E75669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TW" altLang="en-US"/>
              <a:t>按一下以編輯母片標題樣式</a:t>
            </a:r>
            <a:endParaRPr kumimoji="1" lang="zh-HK" altLang="en-US"/>
          </a:p>
        </p:txBody>
      </p:sp>
      <p:sp>
        <p:nvSpPr>
          <p:cNvPr id="3" name="文字版面配置區 2">
            <a:extLst>
              <a:ext uri="{FF2B5EF4-FFF2-40B4-BE49-F238E27FC236}">
                <a16:creationId xmlns:a16="http://schemas.microsoft.com/office/drawing/2014/main" id="{EF85AB19-2D21-B447-9958-A6F4BE4F93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endParaRPr kumimoji="1" lang="zh-HK" altLang="en-US"/>
          </a:p>
        </p:txBody>
      </p:sp>
      <p:sp>
        <p:nvSpPr>
          <p:cNvPr id="4" name="日期版面配置區 3">
            <a:extLst>
              <a:ext uri="{FF2B5EF4-FFF2-40B4-BE49-F238E27FC236}">
                <a16:creationId xmlns:a16="http://schemas.microsoft.com/office/drawing/2014/main" id="{700D42E3-DAD6-CF4A-A477-9973ECB21F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8D24A4-5FEC-4062-8995-EB21925B3B40}" type="datetime1">
              <a:rPr lang="en-US" smtClean="0"/>
              <a:t>12/19/2021</a:t>
            </a:fld>
            <a:endParaRPr lang="en-US" sz="1000"/>
          </a:p>
        </p:txBody>
      </p:sp>
      <p:sp>
        <p:nvSpPr>
          <p:cNvPr id="5" name="頁尾版面配置區 4">
            <a:extLst>
              <a:ext uri="{FF2B5EF4-FFF2-40B4-BE49-F238E27FC236}">
                <a16:creationId xmlns:a16="http://schemas.microsoft.com/office/drawing/2014/main" id="{66BD37F5-1316-8F4B-B610-F019F32E52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sz="1000"/>
          </a:p>
        </p:txBody>
      </p:sp>
      <p:sp>
        <p:nvSpPr>
          <p:cNvPr id="6" name="投影片編號版面配置區 5">
            <a:extLst>
              <a:ext uri="{FF2B5EF4-FFF2-40B4-BE49-F238E27FC236}">
                <a16:creationId xmlns:a16="http://schemas.microsoft.com/office/drawing/2014/main" id="{FD01479E-75DD-D64B-B686-EAAEC8D960C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1623639475"/>
      </p:ext>
    </p:extLst>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 id="2147483804"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H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886CDF1A-147F-BA4E-98CD-02080E75669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TW" altLang="en-US"/>
              <a:t>按一下以編輯母片標題樣式</a:t>
            </a:r>
            <a:endParaRPr kumimoji="1" lang="zh-HK" altLang="en-US"/>
          </a:p>
        </p:txBody>
      </p:sp>
      <p:sp>
        <p:nvSpPr>
          <p:cNvPr id="3" name="文字版面配置區 2">
            <a:extLst>
              <a:ext uri="{FF2B5EF4-FFF2-40B4-BE49-F238E27FC236}">
                <a16:creationId xmlns:a16="http://schemas.microsoft.com/office/drawing/2014/main" id="{EF85AB19-2D21-B447-9958-A6F4BE4F93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endParaRPr kumimoji="1" lang="zh-HK" altLang="en-US"/>
          </a:p>
        </p:txBody>
      </p:sp>
      <p:sp>
        <p:nvSpPr>
          <p:cNvPr id="4" name="日期版面配置區 3">
            <a:extLst>
              <a:ext uri="{FF2B5EF4-FFF2-40B4-BE49-F238E27FC236}">
                <a16:creationId xmlns:a16="http://schemas.microsoft.com/office/drawing/2014/main" id="{700D42E3-DAD6-CF4A-A477-9973ECB21F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8D24A4-5FEC-4062-8995-EB21925B3B40}" type="datetime1">
              <a:rPr lang="en-US" smtClean="0"/>
              <a:t>12/19/2021</a:t>
            </a:fld>
            <a:endParaRPr lang="en-US" sz="1000"/>
          </a:p>
        </p:txBody>
      </p:sp>
      <p:sp>
        <p:nvSpPr>
          <p:cNvPr id="5" name="頁尾版面配置區 4">
            <a:extLst>
              <a:ext uri="{FF2B5EF4-FFF2-40B4-BE49-F238E27FC236}">
                <a16:creationId xmlns:a16="http://schemas.microsoft.com/office/drawing/2014/main" id="{66BD37F5-1316-8F4B-B610-F019F32E52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sz="1000"/>
          </a:p>
        </p:txBody>
      </p:sp>
      <p:sp>
        <p:nvSpPr>
          <p:cNvPr id="6" name="投影片編號版面配置區 5">
            <a:extLst>
              <a:ext uri="{FF2B5EF4-FFF2-40B4-BE49-F238E27FC236}">
                <a16:creationId xmlns:a16="http://schemas.microsoft.com/office/drawing/2014/main" id="{FD01479E-75DD-D64B-B686-EAAEC8D960C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747434-7036-48DB-A148-6B3D8EE75CDA}" type="slidenum">
              <a:rPr lang="en-US" smtClean="0"/>
              <a:pPr/>
              <a:t>‹#›</a:t>
            </a:fld>
            <a:endParaRPr lang="en-US" sz="1000"/>
          </a:p>
        </p:txBody>
      </p:sp>
    </p:spTree>
    <p:extLst>
      <p:ext uri="{BB962C8B-B14F-4D97-AF65-F5344CB8AC3E}">
        <p14:creationId xmlns:p14="http://schemas.microsoft.com/office/powerpoint/2010/main" val="1623639475"/>
      </p:ext>
    </p:extLst>
  </p:cSld>
  <p:clrMap bg1="lt1" tx1="dk1" bg2="lt2" tx2="dk2" accent1="accent1" accent2="accent2" accent3="accent3" accent4="accent4" accent5="accent5" accent6="accent6" hlink="hlink" folHlink="folHlink"/>
  <p:sldLayoutIdLst>
    <p:sldLayoutId id="2147483806" r:id="rId1"/>
    <p:sldLayoutId id="2147483807" r:id="rId2"/>
    <p:sldLayoutId id="2147483808" r:id="rId3"/>
    <p:sldLayoutId id="2147483809" r:id="rId4"/>
    <p:sldLayoutId id="2147483810" r:id="rId5"/>
    <p:sldLayoutId id="2147483811" r:id="rId6"/>
    <p:sldLayoutId id="2147483812" r:id="rId7"/>
    <p:sldLayoutId id="2147483813" r:id="rId8"/>
    <p:sldLayoutId id="2147483814" r:id="rId9"/>
    <p:sldLayoutId id="2147483815" r:id="rId10"/>
    <p:sldLayoutId id="2147483816" r:id="rId11"/>
    <p:sldLayoutId id="2147483817"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H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9.sv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視訊 3" descr="一張含有 模糊 的圖片&#10;&#10;自動產生的描述">
            <a:extLst>
              <a:ext uri="{FF2B5EF4-FFF2-40B4-BE49-F238E27FC236}">
                <a16:creationId xmlns:a16="http://schemas.microsoft.com/office/drawing/2014/main" id="{9BAF3AF8-B7A5-4356-AD4D-61A0B2404E8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r="-1" b="283"/>
          <a:stretch/>
        </p:blipFill>
        <p:spPr>
          <a:xfrm>
            <a:off x="20" y="10"/>
            <a:ext cx="12191980" cy="6857990"/>
          </a:xfrm>
          <a:prstGeom prst="rect">
            <a:avLst/>
          </a:prstGeom>
        </p:spPr>
      </p:pic>
      <p:sp>
        <p:nvSpPr>
          <p:cNvPr id="2" name="標題 1">
            <a:extLst>
              <a:ext uri="{FF2B5EF4-FFF2-40B4-BE49-F238E27FC236}">
                <a16:creationId xmlns:a16="http://schemas.microsoft.com/office/drawing/2014/main" id="{342C1C95-6AD0-E945-8E94-33F5091BA074}"/>
              </a:ext>
            </a:extLst>
          </p:cNvPr>
          <p:cNvSpPr>
            <a:spLocks noGrp="1"/>
          </p:cNvSpPr>
          <p:nvPr>
            <p:ph type="ctrTitle"/>
          </p:nvPr>
        </p:nvSpPr>
        <p:spPr>
          <a:xfrm>
            <a:off x="5659718" y="565846"/>
            <a:ext cx="5770281" cy="3617644"/>
          </a:xfrm>
        </p:spPr>
        <p:txBody>
          <a:bodyPr anchor="b">
            <a:normAutofit/>
          </a:bodyPr>
          <a:lstStyle/>
          <a:p>
            <a:pPr algn="r"/>
            <a:r>
              <a:rPr lang="zh-HK">
                <a:solidFill>
                  <a:srgbClr val="FFFFFF"/>
                </a:solidFill>
                <a:ea typeface="+mj-lt"/>
                <a:cs typeface="+mj-lt"/>
              </a:rPr>
              <a:t>Project 3</a:t>
            </a:r>
            <a:r>
              <a:rPr lang="zh-HK" altLang="en-US">
                <a:solidFill>
                  <a:srgbClr val="FFFFFF"/>
                </a:solidFill>
                <a:ea typeface="+mj-lt"/>
                <a:cs typeface="+mj-lt"/>
              </a:rPr>
              <a:t> </a:t>
            </a:r>
            <a:br>
              <a:rPr lang="zh-HK" altLang="en-US">
                <a:solidFill>
                  <a:srgbClr val="FFFFFF"/>
                </a:solidFill>
                <a:ea typeface="+mj-lt"/>
                <a:cs typeface="+mj-lt"/>
              </a:rPr>
            </a:br>
            <a:r>
              <a:rPr lang="zh-HK" altLang="en-US">
                <a:solidFill>
                  <a:srgbClr val="FFFFFF"/>
                </a:solidFill>
                <a:ea typeface="+mj-lt"/>
                <a:cs typeface="+mj-lt"/>
              </a:rPr>
              <a:t>Application Business Idea</a:t>
            </a:r>
            <a:endParaRPr lang="zh-HK" altLang="en-US">
              <a:solidFill>
                <a:srgbClr val="FFFFFF"/>
              </a:solidFill>
              <a:cs typeface="Calibri Light"/>
            </a:endParaRPr>
          </a:p>
        </p:txBody>
      </p:sp>
      <p:sp>
        <p:nvSpPr>
          <p:cNvPr id="3" name="副標題 2">
            <a:extLst>
              <a:ext uri="{FF2B5EF4-FFF2-40B4-BE49-F238E27FC236}">
                <a16:creationId xmlns:a16="http://schemas.microsoft.com/office/drawing/2014/main" id="{D4801443-9DB4-ED43-A9A5-3EA8E2F637AA}"/>
              </a:ext>
            </a:extLst>
          </p:cNvPr>
          <p:cNvSpPr>
            <a:spLocks noGrp="1"/>
          </p:cNvSpPr>
          <p:nvPr>
            <p:ph type="subTitle" idx="1"/>
          </p:nvPr>
        </p:nvSpPr>
        <p:spPr>
          <a:xfrm>
            <a:off x="5169236" y="4456144"/>
            <a:ext cx="6260763" cy="1327420"/>
          </a:xfrm>
        </p:spPr>
        <p:txBody>
          <a:bodyPr anchor="t">
            <a:normAutofit/>
          </a:bodyPr>
          <a:lstStyle/>
          <a:p>
            <a:pPr algn="r"/>
            <a:r>
              <a:rPr lang="zh-HK" altLang="en-US" sz="2200">
                <a:solidFill>
                  <a:srgbClr val="FFFFFF"/>
                </a:solidFill>
                <a:ea typeface="新細明體"/>
                <a:cs typeface="Calibri"/>
              </a:rPr>
              <a:t>Group 3: </a:t>
            </a:r>
            <a:endParaRPr lang="zh-HK" altLang="en-US" sz="2200">
              <a:solidFill>
                <a:srgbClr val="FFFFFF"/>
              </a:solidFill>
              <a:ea typeface="新細明體" panose="02020500000000000000" pitchFamily="18" charset="-120"/>
              <a:cs typeface="+mn-lt"/>
            </a:endParaRPr>
          </a:p>
          <a:p>
            <a:pPr algn="r"/>
            <a:r>
              <a:rPr lang="zh-HK" sz="2200">
                <a:solidFill>
                  <a:srgbClr val="FFFFFF"/>
                </a:solidFill>
                <a:ea typeface="+mn-lt"/>
                <a:cs typeface="+mn-lt"/>
              </a:rPr>
              <a:t>Jiang Guanlin, Huang Tianji, Hong Yuling, Lau Choi Yu, Lam Wan Yuet, Yang Xiao Lin, Lam Ho Yan</a:t>
            </a:r>
            <a:endParaRPr lang="zh-HK" altLang="en-US" sz="2200">
              <a:solidFill>
                <a:srgbClr val="FFFFFF"/>
              </a:solidFill>
              <a:ea typeface="新細明體" panose="02020500000000000000" pitchFamily="18" charset="-120"/>
              <a:cs typeface="Calibri"/>
            </a:endParaRPr>
          </a:p>
          <a:p>
            <a:pPr algn="r"/>
            <a:endParaRPr lang="zh-HK" altLang="en-US" sz="2200">
              <a:solidFill>
                <a:srgbClr val="FFFFFF"/>
              </a:solidFill>
              <a:ea typeface="新細明體"/>
              <a:cs typeface="Calibri"/>
            </a:endParaRPr>
          </a:p>
        </p:txBody>
      </p:sp>
    </p:spTree>
    <p:extLst>
      <p:ext uri="{BB962C8B-B14F-4D97-AF65-F5344CB8AC3E}">
        <p14:creationId xmlns:p14="http://schemas.microsoft.com/office/powerpoint/2010/main" val="3677160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AA9BD-B84E-4EE6-A17F-6063BBA52015}"/>
              </a:ext>
            </a:extLst>
          </p:cNvPr>
          <p:cNvSpPr>
            <a:spLocks noGrp="1"/>
          </p:cNvSpPr>
          <p:nvPr>
            <p:ph type="title"/>
          </p:nvPr>
        </p:nvSpPr>
        <p:spPr/>
        <p:txBody>
          <a:bodyPr>
            <a:normAutofit/>
          </a:bodyPr>
          <a:lstStyle/>
          <a:p>
            <a:r>
              <a:rPr kumimoji="1" lang="en-US" altLang="zh-HK" sz="4800" b="1"/>
              <a:t>Status and Timeline</a:t>
            </a:r>
            <a:endParaRPr lang="en-US" sz="4800" b="1"/>
          </a:p>
        </p:txBody>
      </p:sp>
      <p:sp>
        <p:nvSpPr>
          <p:cNvPr id="3" name="Content Placeholder 2">
            <a:extLst>
              <a:ext uri="{FF2B5EF4-FFF2-40B4-BE49-F238E27FC236}">
                <a16:creationId xmlns:a16="http://schemas.microsoft.com/office/drawing/2014/main" id="{E4FDC633-E6A6-4FDF-B28D-A28ADF45372E}"/>
              </a:ext>
            </a:extLst>
          </p:cNvPr>
          <p:cNvSpPr>
            <a:spLocks noGrp="1"/>
          </p:cNvSpPr>
          <p:nvPr>
            <p:ph idx="1"/>
          </p:nvPr>
        </p:nvSpPr>
        <p:spPr>
          <a:ln>
            <a:noFill/>
          </a:ln>
        </p:spPr>
        <p:txBody>
          <a:bodyPr/>
          <a:lstStyle/>
          <a:p>
            <a:endParaRPr lang="en-US"/>
          </a:p>
        </p:txBody>
      </p:sp>
      <p:sp>
        <p:nvSpPr>
          <p:cNvPr id="7" name="橢圓 6">
            <a:extLst>
              <a:ext uri="{FF2B5EF4-FFF2-40B4-BE49-F238E27FC236}">
                <a16:creationId xmlns:a16="http://schemas.microsoft.com/office/drawing/2014/main" id="{3C2A2F67-7524-465E-A95B-3848291783E3}"/>
              </a:ext>
            </a:extLst>
          </p:cNvPr>
          <p:cNvSpPr/>
          <p:nvPr/>
        </p:nvSpPr>
        <p:spPr>
          <a:xfrm>
            <a:off x="365599" y="2878812"/>
            <a:ext cx="2520000" cy="2520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9" name="橢圓 8">
            <a:extLst>
              <a:ext uri="{FF2B5EF4-FFF2-40B4-BE49-F238E27FC236}">
                <a16:creationId xmlns:a16="http://schemas.microsoft.com/office/drawing/2014/main" id="{BB14AAC6-EE3C-4F8A-9101-29EEFF456667}"/>
              </a:ext>
            </a:extLst>
          </p:cNvPr>
          <p:cNvSpPr/>
          <p:nvPr/>
        </p:nvSpPr>
        <p:spPr>
          <a:xfrm>
            <a:off x="455599" y="2968812"/>
            <a:ext cx="2340000" cy="2340000"/>
          </a:xfrm>
          <a:prstGeom prst="ellips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0" name="橢圓 9">
            <a:extLst>
              <a:ext uri="{FF2B5EF4-FFF2-40B4-BE49-F238E27FC236}">
                <a16:creationId xmlns:a16="http://schemas.microsoft.com/office/drawing/2014/main" id="{C6FD2D1B-2D9A-42E6-8A8E-861228C81ABA}"/>
              </a:ext>
            </a:extLst>
          </p:cNvPr>
          <p:cNvSpPr/>
          <p:nvPr/>
        </p:nvSpPr>
        <p:spPr>
          <a:xfrm>
            <a:off x="545599" y="3058812"/>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4" name="弧形 13">
            <a:extLst>
              <a:ext uri="{FF2B5EF4-FFF2-40B4-BE49-F238E27FC236}">
                <a16:creationId xmlns:a16="http://schemas.microsoft.com/office/drawing/2014/main" id="{0C98E4F0-B22B-42C1-972C-00D060DF22F7}"/>
              </a:ext>
            </a:extLst>
          </p:cNvPr>
          <p:cNvSpPr/>
          <p:nvPr/>
        </p:nvSpPr>
        <p:spPr>
          <a:xfrm rot="5400000">
            <a:off x="275599" y="2788812"/>
            <a:ext cx="2700000" cy="2700000"/>
          </a:xfrm>
          <a:prstGeom prst="arc">
            <a:avLst>
              <a:gd name="adj1" fmla="val 16200000"/>
              <a:gd name="adj2" fmla="val 5541193"/>
            </a:avLst>
          </a:prstGeom>
          <a:ln w="5715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HK" altLang="en-US"/>
          </a:p>
        </p:txBody>
      </p:sp>
      <p:cxnSp>
        <p:nvCxnSpPr>
          <p:cNvPr id="16" name="直線接點 15">
            <a:extLst>
              <a:ext uri="{FF2B5EF4-FFF2-40B4-BE49-F238E27FC236}">
                <a16:creationId xmlns:a16="http://schemas.microsoft.com/office/drawing/2014/main" id="{E2FF67B3-9926-4E39-838A-E8B6098D792E}"/>
              </a:ext>
            </a:extLst>
          </p:cNvPr>
          <p:cNvCxnSpPr/>
          <p:nvPr/>
        </p:nvCxnSpPr>
        <p:spPr>
          <a:xfrm>
            <a:off x="1625599" y="5218812"/>
            <a:ext cx="0" cy="667820"/>
          </a:xfrm>
          <a:prstGeom prst="line">
            <a:avLst/>
          </a:prstGeom>
          <a:ln w="571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17" name="橢圓 16">
            <a:extLst>
              <a:ext uri="{FF2B5EF4-FFF2-40B4-BE49-F238E27FC236}">
                <a16:creationId xmlns:a16="http://schemas.microsoft.com/office/drawing/2014/main" id="{7E0D900A-8327-468B-AB02-A5BCEA584FC3}"/>
              </a:ext>
            </a:extLst>
          </p:cNvPr>
          <p:cNvSpPr/>
          <p:nvPr/>
        </p:nvSpPr>
        <p:spPr>
          <a:xfrm>
            <a:off x="1445599" y="5861963"/>
            <a:ext cx="360000" cy="360000"/>
          </a:xfrm>
          <a:prstGeom prst="ellipse">
            <a:avLst/>
          </a:prstGeom>
          <a:noFill/>
          <a:ln w="571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8" name="文字方塊 17">
            <a:extLst>
              <a:ext uri="{FF2B5EF4-FFF2-40B4-BE49-F238E27FC236}">
                <a16:creationId xmlns:a16="http://schemas.microsoft.com/office/drawing/2014/main" id="{A6BE3C1A-9550-43AD-8A4B-5C142D620677}"/>
              </a:ext>
            </a:extLst>
          </p:cNvPr>
          <p:cNvSpPr txBox="1"/>
          <p:nvPr/>
        </p:nvSpPr>
        <p:spPr>
          <a:xfrm>
            <a:off x="807999" y="3538357"/>
            <a:ext cx="1647636" cy="1200329"/>
          </a:xfrm>
          <a:prstGeom prst="rect">
            <a:avLst/>
          </a:prstGeom>
          <a:noFill/>
        </p:spPr>
        <p:txBody>
          <a:bodyPr wrap="square" rtlCol="0">
            <a:spAutoFit/>
          </a:bodyPr>
          <a:lstStyle/>
          <a:p>
            <a:pPr algn="ctr"/>
            <a:r>
              <a:rPr kumimoji="1" lang="en-US" altLang="zh-HK" sz="3600" b="1"/>
              <a:t>BY</a:t>
            </a:r>
          </a:p>
          <a:p>
            <a:pPr algn="ctr"/>
            <a:r>
              <a:rPr kumimoji="1" lang="en-US" altLang="zh-HK" sz="3600" b="1"/>
              <a:t>2025</a:t>
            </a:r>
          </a:p>
        </p:txBody>
      </p:sp>
      <p:sp>
        <p:nvSpPr>
          <p:cNvPr id="21" name="橢圓 20">
            <a:extLst>
              <a:ext uri="{FF2B5EF4-FFF2-40B4-BE49-F238E27FC236}">
                <a16:creationId xmlns:a16="http://schemas.microsoft.com/office/drawing/2014/main" id="{A3CFA23F-CC94-4383-9210-7BFBA7AC065C}"/>
              </a:ext>
            </a:extLst>
          </p:cNvPr>
          <p:cNvSpPr/>
          <p:nvPr/>
        </p:nvSpPr>
        <p:spPr>
          <a:xfrm>
            <a:off x="3065599" y="2177264"/>
            <a:ext cx="2520000" cy="2520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22" name="橢圓 21">
            <a:extLst>
              <a:ext uri="{FF2B5EF4-FFF2-40B4-BE49-F238E27FC236}">
                <a16:creationId xmlns:a16="http://schemas.microsoft.com/office/drawing/2014/main" id="{E25F61E9-7CAD-4F0E-8FF5-81D402D63A33}"/>
              </a:ext>
            </a:extLst>
          </p:cNvPr>
          <p:cNvSpPr/>
          <p:nvPr/>
        </p:nvSpPr>
        <p:spPr>
          <a:xfrm>
            <a:off x="3155599" y="2267264"/>
            <a:ext cx="2340000" cy="234000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23" name="橢圓 22">
            <a:extLst>
              <a:ext uri="{FF2B5EF4-FFF2-40B4-BE49-F238E27FC236}">
                <a16:creationId xmlns:a16="http://schemas.microsoft.com/office/drawing/2014/main" id="{E4954564-EF7E-4BDD-B7A3-D74603815909}"/>
              </a:ext>
            </a:extLst>
          </p:cNvPr>
          <p:cNvSpPr/>
          <p:nvPr/>
        </p:nvSpPr>
        <p:spPr>
          <a:xfrm>
            <a:off x="3245599" y="2357264"/>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24" name="弧形 23">
            <a:extLst>
              <a:ext uri="{FF2B5EF4-FFF2-40B4-BE49-F238E27FC236}">
                <a16:creationId xmlns:a16="http://schemas.microsoft.com/office/drawing/2014/main" id="{11E16E83-D66E-4802-9E4C-96C8E1BA21C5}"/>
              </a:ext>
            </a:extLst>
          </p:cNvPr>
          <p:cNvSpPr/>
          <p:nvPr/>
        </p:nvSpPr>
        <p:spPr>
          <a:xfrm rot="5400000">
            <a:off x="2975599" y="2087264"/>
            <a:ext cx="2700000" cy="2700000"/>
          </a:xfrm>
          <a:prstGeom prst="arc">
            <a:avLst>
              <a:gd name="adj1" fmla="val 16200000"/>
              <a:gd name="adj2" fmla="val 5541193"/>
            </a:avLst>
          </a:prstGeom>
          <a:ln w="57150">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HK" altLang="en-US"/>
          </a:p>
        </p:txBody>
      </p:sp>
      <p:cxnSp>
        <p:nvCxnSpPr>
          <p:cNvPr id="25" name="直線接點 24">
            <a:extLst>
              <a:ext uri="{FF2B5EF4-FFF2-40B4-BE49-F238E27FC236}">
                <a16:creationId xmlns:a16="http://schemas.microsoft.com/office/drawing/2014/main" id="{589E1636-5E38-4144-8DEB-AB5BB93BF3AB}"/>
              </a:ext>
            </a:extLst>
          </p:cNvPr>
          <p:cNvCxnSpPr/>
          <p:nvPr/>
        </p:nvCxnSpPr>
        <p:spPr>
          <a:xfrm>
            <a:off x="4325599" y="4517264"/>
            <a:ext cx="0" cy="667820"/>
          </a:xfrm>
          <a:prstGeom prst="line">
            <a:avLst/>
          </a:prstGeom>
          <a:ln w="57150">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6" name="橢圓 25">
            <a:extLst>
              <a:ext uri="{FF2B5EF4-FFF2-40B4-BE49-F238E27FC236}">
                <a16:creationId xmlns:a16="http://schemas.microsoft.com/office/drawing/2014/main" id="{9B7AB1CF-7292-4B5F-8E8D-7E21C593ACA1}"/>
              </a:ext>
            </a:extLst>
          </p:cNvPr>
          <p:cNvSpPr/>
          <p:nvPr/>
        </p:nvSpPr>
        <p:spPr>
          <a:xfrm>
            <a:off x="4145599" y="5160415"/>
            <a:ext cx="360000" cy="360000"/>
          </a:xfrm>
          <a:prstGeom prst="ellipse">
            <a:avLst/>
          </a:prstGeom>
          <a:noFill/>
          <a:ln w="571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27" name="文字方塊 26">
            <a:extLst>
              <a:ext uri="{FF2B5EF4-FFF2-40B4-BE49-F238E27FC236}">
                <a16:creationId xmlns:a16="http://schemas.microsoft.com/office/drawing/2014/main" id="{E9EE1C01-6814-45CF-8042-3FF8A119B309}"/>
              </a:ext>
            </a:extLst>
          </p:cNvPr>
          <p:cNvSpPr txBox="1"/>
          <p:nvPr/>
        </p:nvSpPr>
        <p:spPr>
          <a:xfrm>
            <a:off x="3500550" y="2638425"/>
            <a:ext cx="1705368" cy="1569660"/>
          </a:xfrm>
          <a:prstGeom prst="rect">
            <a:avLst/>
          </a:prstGeom>
          <a:noFill/>
        </p:spPr>
        <p:txBody>
          <a:bodyPr wrap="square" rtlCol="0">
            <a:spAutoFit/>
          </a:bodyPr>
          <a:lstStyle/>
          <a:p>
            <a:pPr algn="ctr"/>
            <a:r>
              <a:rPr kumimoji="1" lang="en-US" altLang="zh-HK" sz="2400" b="1"/>
              <a:t>Raise our market share in  to 50%</a:t>
            </a:r>
          </a:p>
        </p:txBody>
      </p:sp>
      <p:sp>
        <p:nvSpPr>
          <p:cNvPr id="45" name="橢圓 44">
            <a:extLst>
              <a:ext uri="{FF2B5EF4-FFF2-40B4-BE49-F238E27FC236}">
                <a16:creationId xmlns:a16="http://schemas.microsoft.com/office/drawing/2014/main" id="{00B97453-F63C-4E71-9454-2043E196786E}"/>
              </a:ext>
            </a:extLst>
          </p:cNvPr>
          <p:cNvSpPr/>
          <p:nvPr/>
        </p:nvSpPr>
        <p:spPr>
          <a:xfrm>
            <a:off x="6006000" y="2878812"/>
            <a:ext cx="2520000" cy="2520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46" name="橢圓 45">
            <a:extLst>
              <a:ext uri="{FF2B5EF4-FFF2-40B4-BE49-F238E27FC236}">
                <a16:creationId xmlns:a16="http://schemas.microsoft.com/office/drawing/2014/main" id="{769C6DAD-E3FE-4960-9E99-CBF8FE64273D}"/>
              </a:ext>
            </a:extLst>
          </p:cNvPr>
          <p:cNvSpPr/>
          <p:nvPr/>
        </p:nvSpPr>
        <p:spPr>
          <a:xfrm>
            <a:off x="6096000" y="2968812"/>
            <a:ext cx="2340000" cy="2340000"/>
          </a:xfrm>
          <a:prstGeom prst="ellips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47" name="橢圓 46">
            <a:extLst>
              <a:ext uri="{FF2B5EF4-FFF2-40B4-BE49-F238E27FC236}">
                <a16:creationId xmlns:a16="http://schemas.microsoft.com/office/drawing/2014/main" id="{093E33D2-A330-4C64-9A9B-4F5FA86F4A3A}"/>
              </a:ext>
            </a:extLst>
          </p:cNvPr>
          <p:cNvSpPr/>
          <p:nvPr/>
        </p:nvSpPr>
        <p:spPr>
          <a:xfrm>
            <a:off x="6186000" y="3058812"/>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48" name="弧形 47">
            <a:extLst>
              <a:ext uri="{FF2B5EF4-FFF2-40B4-BE49-F238E27FC236}">
                <a16:creationId xmlns:a16="http://schemas.microsoft.com/office/drawing/2014/main" id="{702040B6-A80A-441E-B60D-D98B5A25EF0C}"/>
              </a:ext>
            </a:extLst>
          </p:cNvPr>
          <p:cNvSpPr/>
          <p:nvPr/>
        </p:nvSpPr>
        <p:spPr>
          <a:xfrm rot="5400000">
            <a:off x="5916000" y="2788812"/>
            <a:ext cx="2700000" cy="2700000"/>
          </a:xfrm>
          <a:prstGeom prst="arc">
            <a:avLst>
              <a:gd name="adj1" fmla="val 16200000"/>
              <a:gd name="adj2" fmla="val 5541193"/>
            </a:avLst>
          </a:prstGeom>
          <a:ln w="5715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HK" altLang="en-US"/>
          </a:p>
        </p:txBody>
      </p:sp>
      <p:cxnSp>
        <p:nvCxnSpPr>
          <p:cNvPr id="49" name="直線接點 48">
            <a:extLst>
              <a:ext uri="{FF2B5EF4-FFF2-40B4-BE49-F238E27FC236}">
                <a16:creationId xmlns:a16="http://schemas.microsoft.com/office/drawing/2014/main" id="{87B45DF8-9BD1-44EE-9608-A51AEA7A32E0}"/>
              </a:ext>
            </a:extLst>
          </p:cNvPr>
          <p:cNvCxnSpPr/>
          <p:nvPr/>
        </p:nvCxnSpPr>
        <p:spPr>
          <a:xfrm>
            <a:off x="7266000" y="5218812"/>
            <a:ext cx="0" cy="667820"/>
          </a:xfrm>
          <a:prstGeom prst="line">
            <a:avLst/>
          </a:prstGeom>
          <a:ln w="571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50" name="橢圓 49">
            <a:extLst>
              <a:ext uri="{FF2B5EF4-FFF2-40B4-BE49-F238E27FC236}">
                <a16:creationId xmlns:a16="http://schemas.microsoft.com/office/drawing/2014/main" id="{8DC65147-21FD-4526-BB72-E8B3CAFD614B}"/>
              </a:ext>
            </a:extLst>
          </p:cNvPr>
          <p:cNvSpPr/>
          <p:nvPr/>
        </p:nvSpPr>
        <p:spPr>
          <a:xfrm>
            <a:off x="7086000" y="5861963"/>
            <a:ext cx="360000" cy="360000"/>
          </a:xfrm>
          <a:prstGeom prst="ellipse">
            <a:avLst/>
          </a:prstGeom>
          <a:noFill/>
          <a:ln w="571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1" name="文字方塊 50">
            <a:extLst>
              <a:ext uri="{FF2B5EF4-FFF2-40B4-BE49-F238E27FC236}">
                <a16:creationId xmlns:a16="http://schemas.microsoft.com/office/drawing/2014/main" id="{9160F149-1815-414B-81C3-AF8CD1BC5013}"/>
              </a:ext>
            </a:extLst>
          </p:cNvPr>
          <p:cNvSpPr txBox="1"/>
          <p:nvPr/>
        </p:nvSpPr>
        <p:spPr>
          <a:xfrm>
            <a:off x="6360041" y="3776267"/>
            <a:ext cx="1846720" cy="830997"/>
          </a:xfrm>
          <a:prstGeom prst="rect">
            <a:avLst/>
          </a:prstGeom>
          <a:noFill/>
        </p:spPr>
        <p:txBody>
          <a:bodyPr wrap="square" rtlCol="0">
            <a:spAutoFit/>
          </a:bodyPr>
          <a:lstStyle/>
          <a:p>
            <a:pPr algn="ctr"/>
            <a:r>
              <a:rPr kumimoji="1" lang="en-US" altLang="zh-HK" sz="2400" b="1"/>
              <a:t>200 million market value</a:t>
            </a:r>
          </a:p>
        </p:txBody>
      </p:sp>
      <p:sp>
        <p:nvSpPr>
          <p:cNvPr id="53" name="橢圓 52">
            <a:extLst>
              <a:ext uri="{FF2B5EF4-FFF2-40B4-BE49-F238E27FC236}">
                <a16:creationId xmlns:a16="http://schemas.microsoft.com/office/drawing/2014/main" id="{03D311AE-7B39-4944-AF02-0E1D0E24828C}"/>
              </a:ext>
            </a:extLst>
          </p:cNvPr>
          <p:cNvSpPr/>
          <p:nvPr/>
        </p:nvSpPr>
        <p:spPr>
          <a:xfrm>
            <a:off x="8864001" y="2177264"/>
            <a:ext cx="2520000" cy="2520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4" name="橢圓 53">
            <a:extLst>
              <a:ext uri="{FF2B5EF4-FFF2-40B4-BE49-F238E27FC236}">
                <a16:creationId xmlns:a16="http://schemas.microsoft.com/office/drawing/2014/main" id="{EBD16699-8CA2-48EC-9EFF-68FC4AC8F91C}"/>
              </a:ext>
            </a:extLst>
          </p:cNvPr>
          <p:cNvSpPr/>
          <p:nvPr/>
        </p:nvSpPr>
        <p:spPr>
          <a:xfrm>
            <a:off x="8954001" y="2267264"/>
            <a:ext cx="2340000" cy="234000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5" name="橢圓 54">
            <a:extLst>
              <a:ext uri="{FF2B5EF4-FFF2-40B4-BE49-F238E27FC236}">
                <a16:creationId xmlns:a16="http://schemas.microsoft.com/office/drawing/2014/main" id="{75C0CFA5-1A1A-4F32-9B8E-B1A068875E1C}"/>
              </a:ext>
            </a:extLst>
          </p:cNvPr>
          <p:cNvSpPr/>
          <p:nvPr/>
        </p:nvSpPr>
        <p:spPr>
          <a:xfrm>
            <a:off x="9044001" y="2357264"/>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弧形 55">
            <a:extLst>
              <a:ext uri="{FF2B5EF4-FFF2-40B4-BE49-F238E27FC236}">
                <a16:creationId xmlns:a16="http://schemas.microsoft.com/office/drawing/2014/main" id="{2E7EAC39-F548-45C0-8340-C00EE5FCDF91}"/>
              </a:ext>
            </a:extLst>
          </p:cNvPr>
          <p:cNvSpPr/>
          <p:nvPr/>
        </p:nvSpPr>
        <p:spPr>
          <a:xfrm rot="5400000">
            <a:off x="8774001" y="2087264"/>
            <a:ext cx="2700000" cy="2700000"/>
          </a:xfrm>
          <a:prstGeom prst="arc">
            <a:avLst>
              <a:gd name="adj1" fmla="val 16200000"/>
              <a:gd name="adj2" fmla="val 5541193"/>
            </a:avLst>
          </a:prstGeom>
          <a:ln w="57150">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HK" altLang="en-US"/>
          </a:p>
        </p:txBody>
      </p:sp>
      <p:cxnSp>
        <p:nvCxnSpPr>
          <p:cNvPr id="57" name="直線接點 56">
            <a:extLst>
              <a:ext uri="{FF2B5EF4-FFF2-40B4-BE49-F238E27FC236}">
                <a16:creationId xmlns:a16="http://schemas.microsoft.com/office/drawing/2014/main" id="{01094F87-5C58-4869-A790-DC740B31E4DE}"/>
              </a:ext>
            </a:extLst>
          </p:cNvPr>
          <p:cNvCxnSpPr/>
          <p:nvPr/>
        </p:nvCxnSpPr>
        <p:spPr>
          <a:xfrm>
            <a:off x="10124001" y="4517264"/>
            <a:ext cx="0" cy="667820"/>
          </a:xfrm>
          <a:prstGeom prst="line">
            <a:avLst/>
          </a:prstGeom>
          <a:ln w="57150">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58" name="橢圓 57">
            <a:extLst>
              <a:ext uri="{FF2B5EF4-FFF2-40B4-BE49-F238E27FC236}">
                <a16:creationId xmlns:a16="http://schemas.microsoft.com/office/drawing/2014/main" id="{8A8256A5-B8B5-4D0C-820E-7969D90440A1}"/>
              </a:ext>
            </a:extLst>
          </p:cNvPr>
          <p:cNvSpPr/>
          <p:nvPr/>
        </p:nvSpPr>
        <p:spPr>
          <a:xfrm>
            <a:off x="9944001" y="5160415"/>
            <a:ext cx="360000" cy="360000"/>
          </a:xfrm>
          <a:prstGeom prst="ellipse">
            <a:avLst/>
          </a:prstGeom>
          <a:noFill/>
          <a:ln w="571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9" name="文字方塊 58">
            <a:extLst>
              <a:ext uri="{FF2B5EF4-FFF2-40B4-BE49-F238E27FC236}">
                <a16:creationId xmlns:a16="http://schemas.microsoft.com/office/drawing/2014/main" id="{6111EB26-0E72-470E-A800-A9FAC778A73A}"/>
              </a:ext>
            </a:extLst>
          </p:cNvPr>
          <p:cNvSpPr txBox="1"/>
          <p:nvPr/>
        </p:nvSpPr>
        <p:spPr>
          <a:xfrm>
            <a:off x="9271317" y="2467768"/>
            <a:ext cx="1705368" cy="1938992"/>
          </a:xfrm>
          <a:prstGeom prst="rect">
            <a:avLst/>
          </a:prstGeom>
          <a:noFill/>
        </p:spPr>
        <p:txBody>
          <a:bodyPr wrap="square" rtlCol="0">
            <a:spAutoFit/>
          </a:bodyPr>
          <a:lstStyle/>
          <a:p>
            <a:pPr algn="ctr"/>
            <a:r>
              <a:rPr kumimoji="1" lang="en-US" altLang="zh-HK" sz="2400" b="1"/>
              <a:t>List on Growth Enterprise Market</a:t>
            </a:r>
          </a:p>
          <a:p>
            <a:pPr algn="ctr"/>
            <a:r>
              <a:rPr kumimoji="1" lang="en-US" altLang="zh-HK" sz="2400" b="1"/>
              <a:t>(2025)</a:t>
            </a:r>
            <a:endParaRPr lang="zh-HK" altLang="en-US" sz="2400" b="1"/>
          </a:p>
        </p:txBody>
      </p:sp>
    </p:spTree>
    <p:extLst>
      <p:ext uri="{BB962C8B-B14F-4D97-AF65-F5344CB8AC3E}">
        <p14:creationId xmlns:p14="http://schemas.microsoft.com/office/powerpoint/2010/main" val="971240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250"/>
                                        <p:tgtEl>
                                          <p:spTgt spid="14"/>
                                        </p:tgtEl>
                                      </p:cBhvr>
                                    </p:animEffect>
                                  </p:childTnLst>
                                </p:cTn>
                              </p:par>
                              <p:par>
                                <p:cTn id="8" presetID="53" presetClass="entr" presetSubtype="16" fill="hold" grpId="0" nodeType="withEffect">
                                  <p:stCondLst>
                                    <p:cond delay="250"/>
                                  </p:stCondLst>
                                  <p:childTnLst>
                                    <p:set>
                                      <p:cBhvr>
                                        <p:cTn id="9" dur="1" fill="hold">
                                          <p:stCondLst>
                                            <p:cond delay="0"/>
                                          </p:stCondLst>
                                        </p:cTn>
                                        <p:tgtEl>
                                          <p:spTgt spid="7"/>
                                        </p:tgtEl>
                                        <p:attrNameLst>
                                          <p:attrName>style.visibility</p:attrName>
                                        </p:attrNameLst>
                                      </p:cBhvr>
                                      <p:to>
                                        <p:strVal val="visible"/>
                                      </p:to>
                                    </p:set>
                                    <p:anim calcmode="lin" valueType="num">
                                      <p:cBhvr>
                                        <p:cTn id="10" dur="500" fill="hold"/>
                                        <p:tgtEl>
                                          <p:spTgt spid="7"/>
                                        </p:tgtEl>
                                        <p:attrNameLst>
                                          <p:attrName>ppt_w</p:attrName>
                                        </p:attrNameLst>
                                      </p:cBhvr>
                                      <p:tavLst>
                                        <p:tav tm="0">
                                          <p:val>
                                            <p:fltVal val="0"/>
                                          </p:val>
                                        </p:tav>
                                        <p:tav tm="100000">
                                          <p:val>
                                            <p:strVal val="#ppt_w"/>
                                          </p:val>
                                        </p:tav>
                                      </p:tavLst>
                                    </p:anim>
                                    <p:anim calcmode="lin" valueType="num">
                                      <p:cBhvr>
                                        <p:cTn id="11" dur="500" fill="hold"/>
                                        <p:tgtEl>
                                          <p:spTgt spid="7"/>
                                        </p:tgtEl>
                                        <p:attrNameLst>
                                          <p:attrName>ppt_h</p:attrName>
                                        </p:attrNameLst>
                                      </p:cBhvr>
                                      <p:tavLst>
                                        <p:tav tm="0">
                                          <p:val>
                                            <p:fltVal val="0"/>
                                          </p:val>
                                        </p:tav>
                                        <p:tav tm="100000">
                                          <p:val>
                                            <p:strVal val="#ppt_h"/>
                                          </p:val>
                                        </p:tav>
                                      </p:tavLst>
                                    </p:anim>
                                    <p:animEffect transition="in" filter="fade">
                                      <p:cBhvr>
                                        <p:cTn id="12" dur="500"/>
                                        <p:tgtEl>
                                          <p:spTgt spid="7"/>
                                        </p:tgtEl>
                                      </p:cBhvr>
                                    </p:animEffect>
                                  </p:childTnLst>
                                </p:cTn>
                              </p:par>
                              <p:par>
                                <p:cTn id="13" presetID="53" presetClass="entr" presetSubtype="16" fill="hold" grpId="0" nodeType="withEffect">
                                  <p:stCondLst>
                                    <p:cond delay="500"/>
                                  </p:stCondLst>
                                  <p:childTnLst>
                                    <p:set>
                                      <p:cBhvr>
                                        <p:cTn id="14" dur="1" fill="hold">
                                          <p:stCondLst>
                                            <p:cond delay="0"/>
                                          </p:stCondLst>
                                        </p:cTn>
                                        <p:tgtEl>
                                          <p:spTgt spid="9"/>
                                        </p:tgtEl>
                                        <p:attrNameLst>
                                          <p:attrName>style.visibility</p:attrName>
                                        </p:attrNameLst>
                                      </p:cBhvr>
                                      <p:to>
                                        <p:strVal val="visible"/>
                                      </p:to>
                                    </p:set>
                                    <p:anim calcmode="lin" valueType="num">
                                      <p:cBhvr>
                                        <p:cTn id="15" dur="500" fill="hold"/>
                                        <p:tgtEl>
                                          <p:spTgt spid="9"/>
                                        </p:tgtEl>
                                        <p:attrNameLst>
                                          <p:attrName>ppt_w</p:attrName>
                                        </p:attrNameLst>
                                      </p:cBhvr>
                                      <p:tavLst>
                                        <p:tav tm="0">
                                          <p:val>
                                            <p:fltVal val="0"/>
                                          </p:val>
                                        </p:tav>
                                        <p:tav tm="100000">
                                          <p:val>
                                            <p:strVal val="#ppt_w"/>
                                          </p:val>
                                        </p:tav>
                                      </p:tavLst>
                                    </p:anim>
                                    <p:anim calcmode="lin" valueType="num">
                                      <p:cBhvr>
                                        <p:cTn id="16" dur="500" fill="hold"/>
                                        <p:tgtEl>
                                          <p:spTgt spid="9"/>
                                        </p:tgtEl>
                                        <p:attrNameLst>
                                          <p:attrName>ppt_h</p:attrName>
                                        </p:attrNameLst>
                                      </p:cBhvr>
                                      <p:tavLst>
                                        <p:tav tm="0">
                                          <p:val>
                                            <p:fltVal val="0"/>
                                          </p:val>
                                        </p:tav>
                                        <p:tav tm="100000">
                                          <p:val>
                                            <p:strVal val="#ppt_h"/>
                                          </p:val>
                                        </p:tav>
                                      </p:tavLst>
                                    </p:anim>
                                    <p:animEffect transition="in" filter="fade">
                                      <p:cBhvr>
                                        <p:cTn id="17" dur="500"/>
                                        <p:tgtEl>
                                          <p:spTgt spid="9"/>
                                        </p:tgtEl>
                                      </p:cBhvr>
                                    </p:animEffect>
                                  </p:childTnLst>
                                </p:cTn>
                              </p:par>
                              <p:par>
                                <p:cTn id="18" presetID="53" presetClass="entr" presetSubtype="16" fill="hold" grpId="0" nodeType="withEffect">
                                  <p:stCondLst>
                                    <p:cond delay="750"/>
                                  </p:stCondLst>
                                  <p:childTnLst>
                                    <p:set>
                                      <p:cBhvr>
                                        <p:cTn id="19" dur="1" fill="hold">
                                          <p:stCondLst>
                                            <p:cond delay="0"/>
                                          </p:stCondLst>
                                        </p:cTn>
                                        <p:tgtEl>
                                          <p:spTgt spid="10"/>
                                        </p:tgtEl>
                                        <p:attrNameLst>
                                          <p:attrName>style.visibility</p:attrName>
                                        </p:attrNameLst>
                                      </p:cBhvr>
                                      <p:to>
                                        <p:strVal val="visible"/>
                                      </p:to>
                                    </p:set>
                                    <p:anim calcmode="lin" valueType="num">
                                      <p:cBhvr>
                                        <p:cTn id="20" dur="500" fill="hold"/>
                                        <p:tgtEl>
                                          <p:spTgt spid="10"/>
                                        </p:tgtEl>
                                        <p:attrNameLst>
                                          <p:attrName>ppt_w</p:attrName>
                                        </p:attrNameLst>
                                      </p:cBhvr>
                                      <p:tavLst>
                                        <p:tav tm="0">
                                          <p:val>
                                            <p:fltVal val="0"/>
                                          </p:val>
                                        </p:tav>
                                        <p:tav tm="100000">
                                          <p:val>
                                            <p:strVal val="#ppt_w"/>
                                          </p:val>
                                        </p:tav>
                                      </p:tavLst>
                                    </p:anim>
                                    <p:anim calcmode="lin" valueType="num">
                                      <p:cBhvr>
                                        <p:cTn id="21" dur="500" fill="hold"/>
                                        <p:tgtEl>
                                          <p:spTgt spid="10"/>
                                        </p:tgtEl>
                                        <p:attrNameLst>
                                          <p:attrName>ppt_h</p:attrName>
                                        </p:attrNameLst>
                                      </p:cBhvr>
                                      <p:tavLst>
                                        <p:tav tm="0">
                                          <p:val>
                                            <p:fltVal val="0"/>
                                          </p:val>
                                        </p:tav>
                                        <p:tav tm="100000">
                                          <p:val>
                                            <p:strVal val="#ppt_h"/>
                                          </p:val>
                                        </p:tav>
                                      </p:tavLst>
                                    </p:anim>
                                    <p:animEffect transition="in" filter="fade">
                                      <p:cBhvr>
                                        <p:cTn id="22" dur="500"/>
                                        <p:tgtEl>
                                          <p:spTgt spid="10"/>
                                        </p:tgtEl>
                                      </p:cBhvr>
                                    </p:animEffect>
                                  </p:childTnLst>
                                </p:cTn>
                              </p:par>
                              <p:par>
                                <p:cTn id="23" presetID="53" presetClass="entr" presetSubtype="16" fill="hold" grpId="0" nodeType="withEffect">
                                  <p:stCondLst>
                                    <p:cond delay="1000"/>
                                  </p:stCondLst>
                                  <p:childTnLst>
                                    <p:set>
                                      <p:cBhvr>
                                        <p:cTn id="24" dur="1" fill="hold">
                                          <p:stCondLst>
                                            <p:cond delay="0"/>
                                          </p:stCondLst>
                                        </p:cTn>
                                        <p:tgtEl>
                                          <p:spTgt spid="18"/>
                                        </p:tgtEl>
                                        <p:attrNameLst>
                                          <p:attrName>style.visibility</p:attrName>
                                        </p:attrNameLst>
                                      </p:cBhvr>
                                      <p:to>
                                        <p:strVal val="visible"/>
                                      </p:to>
                                    </p:set>
                                    <p:anim calcmode="lin" valueType="num">
                                      <p:cBhvr>
                                        <p:cTn id="25" dur="500" fill="hold"/>
                                        <p:tgtEl>
                                          <p:spTgt spid="18"/>
                                        </p:tgtEl>
                                        <p:attrNameLst>
                                          <p:attrName>ppt_w</p:attrName>
                                        </p:attrNameLst>
                                      </p:cBhvr>
                                      <p:tavLst>
                                        <p:tav tm="0">
                                          <p:val>
                                            <p:fltVal val="0"/>
                                          </p:val>
                                        </p:tav>
                                        <p:tav tm="100000">
                                          <p:val>
                                            <p:strVal val="#ppt_w"/>
                                          </p:val>
                                        </p:tav>
                                      </p:tavLst>
                                    </p:anim>
                                    <p:anim calcmode="lin" valueType="num">
                                      <p:cBhvr>
                                        <p:cTn id="26" dur="500" fill="hold"/>
                                        <p:tgtEl>
                                          <p:spTgt spid="18"/>
                                        </p:tgtEl>
                                        <p:attrNameLst>
                                          <p:attrName>ppt_h</p:attrName>
                                        </p:attrNameLst>
                                      </p:cBhvr>
                                      <p:tavLst>
                                        <p:tav tm="0">
                                          <p:val>
                                            <p:fltVal val="0"/>
                                          </p:val>
                                        </p:tav>
                                        <p:tav tm="100000">
                                          <p:val>
                                            <p:strVal val="#ppt_h"/>
                                          </p:val>
                                        </p:tav>
                                      </p:tavLst>
                                    </p:anim>
                                    <p:animEffect transition="in" filter="fade">
                                      <p:cBhvr>
                                        <p:cTn id="27" dur="500"/>
                                        <p:tgtEl>
                                          <p:spTgt spid="18"/>
                                        </p:tgtEl>
                                      </p:cBhvr>
                                    </p:animEffect>
                                  </p:childTnLst>
                                </p:cTn>
                              </p:par>
                              <p:par>
                                <p:cTn id="28" presetID="22" presetClass="entr" presetSubtype="1" fill="hold" nodeType="withEffect">
                                  <p:stCondLst>
                                    <p:cond delay="1500"/>
                                  </p:stCondLst>
                                  <p:childTnLst>
                                    <p:set>
                                      <p:cBhvr>
                                        <p:cTn id="29" dur="1" fill="hold">
                                          <p:stCondLst>
                                            <p:cond delay="0"/>
                                          </p:stCondLst>
                                        </p:cTn>
                                        <p:tgtEl>
                                          <p:spTgt spid="16"/>
                                        </p:tgtEl>
                                        <p:attrNameLst>
                                          <p:attrName>style.visibility</p:attrName>
                                        </p:attrNameLst>
                                      </p:cBhvr>
                                      <p:to>
                                        <p:strVal val="visible"/>
                                      </p:to>
                                    </p:set>
                                    <p:animEffect transition="in" filter="wipe(up)">
                                      <p:cBhvr>
                                        <p:cTn id="30" dur="500"/>
                                        <p:tgtEl>
                                          <p:spTgt spid="16"/>
                                        </p:tgtEl>
                                      </p:cBhvr>
                                    </p:animEffect>
                                  </p:childTnLst>
                                </p:cTn>
                              </p:par>
                              <p:par>
                                <p:cTn id="31" presetID="53" presetClass="entr" presetSubtype="16" fill="hold" grpId="0" nodeType="withEffect">
                                  <p:stCondLst>
                                    <p:cond delay="1750"/>
                                  </p:stCondLst>
                                  <p:childTnLst>
                                    <p:set>
                                      <p:cBhvr>
                                        <p:cTn id="32" dur="1" fill="hold">
                                          <p:stCondLst>
                                            <p:cond delay="0"/>
                                          </p:stCondLst>
                                        </p:cTn>
                                        <p:tgtEl>
                                          <p:spTgt spid="17"/>
                                        </p:tgtEl>
                                        <p:attrNameLst>
                                          <p:attrName>style.visibility</p:attrName>
                                        </p:attrNameLst>
                                      </p:cBhvr>
                                      <p:to>
                                        <p:strVal val="visible"/>
                                      </p:to>
                                    </p:set>
                                    <p:anim calcmode="lin" valueType="num">
                                      <p:cBhvr>
                                        <p:cTn id="33" dur="500" fill="hold"/>
                                        <p:tgtEl>
                                          <p:spTgt spid="17"/>
                                        </p:tgtEl>
                                        <p:attrNameLst>
                                          <p:attrName>ppt_w</p:attrName>
                                        </p:attrNameLst>
                                      </p:cBhvr>
                                      <p:tavLst>
                                        <p:tav tm="0">
                                          <p:val>
                                            <p:fltVal val="0"/>
                                          </p:val>
                                        </p:tav>
                                        <p:tav tm="100000">
                                          <p:val>
                                            <p:strVal val="#ppt_w"/>
                                          </p:val>
                                        </p:tav>
                                      </p:tavLst>
                                    </p:anim>
                                    <p:anim calcmode="lin" valueType="num">
                                      <p:cBhvr>
                                        <p:cTn id="34" dur="500" fill="hold"/>
                                        <p:tgtEl>
                                          <p:spTgt spid="17"/>
                                        </p:tgtEl>
                                        <p:attrNameLst>
                                          <p:attrName>ppt_h</p:attrName>
                                        </p:attrNameLst>
                                      </p:cBhvr>
                                      <p:tavLst>
                                        <p:tav tm="0">
                                          <p:val>
                                            <p:fltVal val="0"/>
                                          </p:val>
                                        </p:tav>
                                        <p:tav tm="100000">
                                          <p:val>
                                            <p:strVal val="#ppt_h"/>
                                          </p:val>
                                        </p:tav>
                                      </p:tavLst>
                                    </p:anim>
                                    <p:animEffect transition="in" filter="fade">
                                      <p:cBhvr>
                                        <p:cTn id="35" dur="500"/>
                                        <p:tgtEl>
                                          <p:spTgt spid="17"/>
                                        </p:tgtEl>
                                      </p:cBhvr>
                                    </p:animEffect>
                                  </p:childTnLst>
                                </p:cTn>
                              </p:par>
                            </p:childTnLst>
                          </p:cTn>
                        </p:par>
                        <p:par>
                          <p:cTn id="36" fill="hold">
                            <p:stCondLst>
                              <p:cond delay="2250"/>
                            </p:stCondLst>
                            <p:childTnLst>
                              <p:par>
                                <p:cTn id="37" presetID="10" presetClass="entr" presetSubtype="0" fill="hold" grpId="0" nodeType="after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fade">
                                      <p:cBhvr>
                                        <p:cTn id="39" dur="250"/>
                                        <p:tgtEl>
                                          <p:spTgt spid="24"/>
                                        </p:tgtEl>
                                      </p:cBhvr>
                                    </p:animEffect>
                                  </p:childTnLst>
                                </p:cTn>
                              </p:par>
                              <p:par>
                                <p:cTn id="40" presetID="53" presetClass="entr" presetSubtype="16" fill="hold" grpId="0" nodeType="withEffect">
                                  <p:stCondLst>
                                    <p:cond delay="250"/>
                                  </p:stCondLst>
                                  <p:childTnLst>
                                    <p:set>
                                      <p:cBhvr>
                                        <p:cTn id="41" dur="1" fill="hold">
                                          <p:stCondLst>
                                            <p:cond delay="0"/>
                                          </p:stCondLst>
                                        </p:cTn>
                                        <p:tgtEl>
                                          <p:spTgt spid="21"/>
                                        </p:tgtEl>
                                        <p:attrNameLst>
                                          <p:attrName>style.visibility</p:attrName>
                                        </p:attrNameLst>
                                      </p:cBhvr>
                                      <p:to>
                                        <p:strVal val="visible"/>
                                      </p:to>
                                    </p:set>
                                    <p:anim calcmode="lin" valueType="num">
                                      <p:cBhvr>
                                        <p:cTn id="42" dur="500" fill="hold"/>
                                        <p:tgtEl>
                                          <p:spTgt spid="21"/>
                                        </p:tgtEl>
                                        <p:attrNameLst>
                                          <p:attrName>ppt_w</p:attrName>
                                        </p:attrNameLst>
                                      </p:cBhvr>
                                      <p:tavLst>
                                        <p:tav tm="0">
                                          <p:val>
                                            <p:fltVal val="0"/>
                                          </p:val>
                                        </p:tav>
                                        <p:tav tm="100000">
                                          <p:val>
                                            <p:strVal val="#ppt_w"/>
                                          </p:val>
                                        </p:tav>
                                      </p:tavLst>
                                    </p:anim>
                                    <p:anim calcmode="lin" valueType="num">
                                      <p:cBhvr>
                                        <p:cTn id="43" dur="500" fill="hold"/>
                                        <p:tgtEl>
                                          <p:spTgt spid="21"/>
                                        </p:tgtEl>
                                        <p:attrNameLst>
                                          <p:attrName>ppt_h</p:attrName>
                                        </p:attrNameLst>
                                      </p:cBhvr>
                                      <p:tavLst>
                                        <p:tav tm="0">
                                          <p:val>
                                            <p:fltVal val="0"/>
                                          </p:val>
                                        </p:tav>
                                        <p:tav tm="100000">
                                          <p:val>
                                            <p:strVal val="#ppt_h"/>
                                          </p:val>
                                        </p:tav>
                                      </p:tavLst>
                                    </p:anim>
                                    <p:animEffect transition="in" filter="fade">
                                      <p:cBhvr>
                                        <p:cTn id="44" dur="500"/>
                                        <p:tgtEl>
                                          <p:spTgt spid="21"/>
                                        </p:tgtEl>
                                      </p:cBhvr>
                                    </p:animEffect>
                                  </p:childTnLst>
                                </p:cTn>
                              </p:par>
                              <p:par>
                                <p:cTn id="45" presetID="53" presetClass="entr" presetSubtype="16" fill="hold" grpId="0" nodeType="withEffect">
                                  <p:stCondLst>
                                    <p:cond delay="500"/>
                                  </p:stCondLst>
                                  <p:childTnLst>
                                    <p:set>
                                      <p:cBhvr>
                                        <p:cTn id="46" dur="1" fill="hold">
                                          <p:stCondLst>
                                            <p:cond delay="0"/>
                                          </p:stCondLst>
                                        </p:cTn>
                                        <p:tgtEl>
                                          <p:spTgt spid="22"/>
                                        </p:tgtEl>
                                        <p:attrNameLst>
                                          <p:attrName>style.visibility</p:attrName>
                                        </p:attrNameLst>
                                      </p:cBhvr>
                                      <p:to>
                                        <p:strVal val="visible"/>
                                      </p:to>
                                    </p:set>
                                    <p:anim calcmode="lin" valueType="num">
                                      <p:cBhvr>
                                        <p:cTn id="47" dur="500" fill="hold"/>
                                        <p:tgtEl>
                                          <p:spTgt spid="22"/>
                                        </p:tgtEl>
                                        <p:attrNameLst>
                                          <p:attrName>ppt_w</p:attrName>
                                        </p:attrNameLst>
                                      </p:cBhvr>
                                      <p:tavLst>
                                        <p:tav tm="0">
                                          <p:val>
                                            <p:fltVal val="0"/>
                                          </p:val>
                                        </p:tav>
                                        <p:tav tm="100000">
                                          <p:val>
                                            <p:strVal val="#ppt_w"/>
                                          </p:val>
                                        </p:tav>
                                      </p:tavLst>
                                    </p:anim>
                                    <p:anim calcmode="lin" valueType="num">
                                      <p:cBhvr>
                                        <p:cTn id="48" dur="500" fill="hold"/>
                                        <p:tgtEl>
                                          <p:spTgt spid="22"/>
                                        </p:tgtEl>
                                        <p:attrNameLst>
                                          <p:attrName>ppt_h</p:attrName>
                                        </p:attrNameLst>
                                      </p:cBhvr>
                                      <p:tavLst>
                                        <p:tav tm="0">
                                          <p:val>
                                            <p:fltVal val="0"/>
                                          </p:val>
                                        </p:tav>
                                        <p:tav tm="100000">
                                          <p:val>
                                            <p:strVal val="#ppt_h"/>
                                          </p:val>
                                        </p:tav>
                                      </p:tavLst>
                                    </p:anim>
                                    <p:animEffect transition="in" filter="fade">
                                      <p:cBhvr>
                                        <p:cTn id="49" dur="500"/>
                                        <p:tgtEl>
                                          <p:spTgt spid="22"/>
                                        </p:tgtEl>
                                      </p:cBhvr>
                                    </p:animEffect>
                                  </p:childTnLst>
                                </p:cTn>
                              </p:par>
                              <p:par>
                                <p:cTn id="50" presetID="53" presetClass="entr" presetSubtype="16" fill="hold" grpId="0" nodeType="withEffect">
                                  <p:stCondLst>
                                    <p:cond delay="750"/>
                                  </p:stCondLst>
                                  <p:childTnLst>
                                    <p:set>
                                      <p:cBhvr>
                                        <p:cTn id="51" dur="1" fill="hold">
                                          <p:stCondLst>
                                            <p:cond delay="0"/>
                                          </p:stCondLst>
                                        </p:cTn>
                                        <p:tgtEl>
                                          <p:spTgt spid="23"/>
                                        </p:tgtEl>
                                        <p:attrNameLst>
                                          <p:attrName>style.visibility</p:attrName>
                                        </p:attrNameLst>
                                      </p:cBhvr>
                                      <p:to>
                                        <p:strVal val="visible"/>
                                      </p:to>
                                    </p:set>
                                    <p:anim calcmode="lin" valueType="num">
                                      <p:cBhvr>
                                        <p:cTn id="52" dur="500" fill="hold"/>
                                        <p:tgtEl>
                                          <p:spTgt spid="23"/>
                                        </p:tgtEl>
                                        <p:attrNameLst>
                                          <p:attrName>ppt_w</p:attrName>
                                        </p:attrNameLst>
                                      </p:cBhvr>
                                      <p:tavLst>
                                        <p:tav tm="0">
                                          <p:val>
                                            <p:fltVal val="0"/>
                                          </p:val>
                                        </p:tav>
                                        <p:tav tm="100000">
                                          <p:val>
                                            <p:strVal val="#ppt_w"/>
                                          </p:val>
                                        </p:tav>
                                      </p:tavLst>
                                    </p:anim>
                                    <p:anim calcmode="lin" valueType="num">
                                      <p:cBhvr>
                                        <p:cTn id="53" dur="500" fill="hold"/>
                                        <p:tgtEl>
                                          <p:spTgt spid="23"/>
                                        </p:tgtEl>
                                        <p:attrNameLst>
                                          <p:attrName>ppt_h</p:attrName>
                                        </p:attrNameLst>
                                      </p:cBhvr>
                                      <p:tavLst>
                                        <p:tav tm="0">
                                          <p:val>
                                            <p:fltVal val="0"/>
                                          </p:val>
                                        </p:tav>
                                        <p:tav tm="100000">
                                          <p:val>
                                            <p:strVal val="#ppt_h"/>
                                          </p:val>
                                        </p:tav>
                                      </p:tavLst>
                                    </p:anim>
                                    <p:animEffect transition="in" filter="fade">
                                      <p:cBhvr>
                                        <p:cTn id="54" dur="500"/>
                                        <p:tgtEl>
                                          <p:spTgt spid="23"/>
                                        </p:tgtEl>
                                      </p:cBhvr>
                                    </p:animEffect>
                                  </p:childTnLst>
                                </p:cTn>
                              </p:par>
                              <p:par>
                                <p:cTn id="55" presetID="53" presetClass="entr" presetSubtype="16" fill="hold" grpId="0" nodeType="withEffect">
                                  <p:stCondLst>
                                    <p:cond delay="1000"/>
                                  </p:stCondLst>
                                  <p:childTnLst>
                                    <p:set>
                                      <p:cBhvr>
                                        <p:cTn id="56" dur="1" fill="hold">
                                          <p:stCondLst>
                                            <p:cond delay="0"/>
                                          </p:stCondLst>
                                        </p:cTn>
                                        <p:tgtEl>
                                          <p:spTgt spid="27"/>
                                        </p:tgtEl>
                                        <p:attrNameLst>
                                          <p:attrName>style.visibility</p:attrName>
                                        </p:attrNameLst>
                                      </p:cBhvr>
                                      <p:to>
                                        <p:strVal val="visible"/>
                                      </p:to>
                                    </p:set>
                                    <p:anim calcmode="lin" valueType="num">
                                      <p:cBhvr>
                                        <p:cTn id="57" dur="500" fill="hold"/>
                                        <p:tgtEl>
                                          <p:spTgt spid="27"/>
                                        </p:tgtEl>
                                        <p:attrNameLst>
                                          <p:attrName>ppt_w</p:attrName>
                                        </p:attrNameLst>
                                      </p:cBhvr>
                                      <p:tavLst>
                                        <p:tav tm="0">
                                          <p:val>
                                            <p:fltVal val="0"/>
                                          </p:val>
                                        </p:tav>
                                        <p:tav tm="100000">
                                          <p:val>
                                            <p:strVal val="#ppt_w"/>
                                          </p:val>
                                        </p:tav>
                                      </p:tavLst>
                                    </p:anim>
                                    <p:anim calcmode="lin" valueType="num">
                                      <p:cBhvr>
                                        <p:cTn id="58" dur="500" fill="hold"/>
                                        <p:tgtEl>
                                          <p:spTgt spid="27"/>
                                        </p:tgtEl>
                                        <p:attrNameLst>
                                          <p:attrName>ppt_h</p:attrName>
                                        </p:attrNameLst>
                                      </p:cBhvr>
                                      <p:tavLst>
                                        <p:tav tm="0">
                                          <p:val>
                                            <p:fltVal val="0"/>
                                          </p:val>
                                        </p:tav>
                                        <p:tav tm="100000">
                                          <p:val>
                                            <p:strVal val="#ppt_h"/>
                                          </p:val>
                                        </p:tav>
                                      </p:tavLst>
                                    </p:anim>
                                    <p:animEffect transition="in" filter="fade">
                                      <p:cBhvr>
                                        <p:cTn id="59" dur="500"/>
                                        <p:tgtEl>
                                          <p:spTgt spid="27"/>
                                        </p:tgtEl>
                                      </p:cBhvr>
                                    </p:animEffect>
                                  </p:childTnLst>
                                </p:cTn>
                              </p:par>
                              <p:par>
                                <p:cTn id="60" presetID="22" presetClass="entr" presetSubtype="1" fill="hold" nodeType="withEffect">
                                  <p:stCondLst>
                                    <p:cond delay="1500"/>
                                  </p:stCondLst>
                                  <p:childTnLst>
                                    <p:set>
                                      <p:cBhvr>
                                        <p:cTn id="61" dur="1" fill="hold">
                                          <p:stCondLst>
                                            <p:cond delay="0"/>
                                          </p:stCondLst>
                                        </p:cTn>
                                        <p:tgtEl>
                                          <p:spTgt spid="25"/>
                                        </p:tgtEl>
                                        <p:attrNameLst>
                                          <p:attrName>style.visibility</p:attrName>
                                        </p:attrNameLst>
                                      </p:cBhvr>
                                      <p:to>
                                        <p:strVal val="visible"/>
                                      </p:to>
                                    </p:set>
                                    <p:animEffect transition="in" filter="wipe(up)">
                                      <p:cBhvr>
                                        <p:cTn id="62" dur="500"/>
                                        <p:tgtEl>
                                          <p:spTgt spid="25"/>
                                        </p:tgtEl>
                                      </p:cBhvr>
                                    </p:animEffect>
                                  </p:childTnLst>
                                </p:cTn>
                              </p:par>
                              <p:par>
                                <p:cTn id="63" presetID="53" presetClass="entr" presetSubtype="16" fill="hold" grpId="0" nodeType="withEffect">
                                  <p:stCondLst>
                                    <p:cond delay="1750"/>
                                  </p:stCondLst>
                                  <p:childTnLst>
                                    <p:set>
                                      <p:cBhvr>
                                        <p:cTn id="64" dur="1" fill="hold">
                                          <p:stCondLst>
                                            <p:cond delay="0"/>
                                          </p:stCondLst>
                                        </p:cTn>
                                        <p:tgtEl>
                                          <p:spTgt spid="26"/>
                                        </p:tgtEl>
                                        <p:attrNameLst>
                                          <p:attrName>style.visibility</p:attrName>
                                        </p:attrNameLst>
                                      </p:cBhvr>
                                      <p:to>
                                        <p:strVal val="visible"/>
                                      </p:to>
                                    </p:set>
                                    <p:anim calcmode="lin" valueType="num">
                                      <p:cBhvr>
                                        <p:cTn id="65" dur="500" fill="hold"/>
                                        <p:tgtEl>
                                          <p:spTgt spid="26"/>
                                        </p:tgtEl>
                                        <p:attrNameLst>
                                          <p:attrName>ppt_w</p:attrName>
                                        </p:attrNameLst>
                                      </p:cBhvr>
                                      <p:tavLst>
                                        <p:tav tm="0">
                                          <p:val>
                                            <p:fltVal val="0"/>
                                          </p:val>
                                        </p:tav>
                                        <p:tav tm="100000">
                                          <p:val>
                                            <p:strVal val="#ppt_w"/>
                                          </p:val>
                                        </p:tav>
                                      </p:tavLst>
                                    </p:anim>
                                    <p:anim calcmode="lin" valueType="num">
                                      <p:cBhvr>
                                        <p:cTn id="66" dur="500" fill="hold"/>
                                        <p:tgtEl>
                                          <p:spTgt spid="26"/>
                                        </p:tgtEl>
                                        <p:attrNameLst>
                                          <p:attrName>ppt_h</p:attrName>
                                        </p:attrNameLst>
                                      </p:cBhvr>
                                      <p:tavLst>
                                        <p:tav tm="0">
                                          <p:val>
                                            <p:fltVal val="0"/>
                                          </p:val>
                                        </p:tav>
                                        <p:tav tm="100000">
                                          <p:val>
                                            <p:strVal val="#ppt_h"/>
                                          </p:val>
                                        </p:tav>
                                      </p:tavLst>
                                    </p:anim>
                                    <p:animEffect transition="in" filter="fade">
                                      <p:cBhvr>
                                        <p:cTn id="67" dur="500"/>
                                        <p:tgtEl>
                                          <p:spTgt spid="26"/>
                                        </p:tgtEl>
                                      </p:cBhvr>
                                    </p:animEffect>
                                  </p:childTnLst>
                                </p:cTn>
                              </p:par>
                            </p:childTnLst>
                          </p:cTn>
                        </p:par>
                        <p:par>
                          <p:cTn id="68" fill="hold">
                            <p:stCondLst>
                              <p:cond delay="4500"/>
                            </p:stCondLst>
                            <p:childTnLst>
                              <p:par>
                                <p:cTn id="69" presetID="10" presetClass="entr" presetSubtype="0" fill="hold" grpId="0" nodeType="afterEffect">
                                  <p:stCondLst>
                                    <p:cond delay="0"/>
                                  </p:stCondLst>
                                  <p:childTnLst>
                                    <p:set>
                                      <p:cBhvr>
                                        <p:cTn id="70" dur="1" fill="hold">
                                          <p:stCondLst>
                                            <p:cond delay="0"/>
                                          </p:stCondLst>
                                        </p:cTn>
                                        <p:tgtEl>
                                          <p:spTgt spid="48"/>
                                        </p:tgtEl>
                                        <p:attrNameLst>
                                          <p:attrName>style.visibility</p:attrName>
                                        </p:attrNameLst>
                                      </p:cBhvr>
                                      <p:to>
                                        <p:strVal val="visible"/>
                                      </p:to>
                                    </p:set>
                                    <p:animEffect transition="in" filter="fade">
                                      <p:cBhvr>
                                        <p:cTn id="71" dur="250"/>
                                        <p:tgtEl>
                                          <p:spTgt spid="48"/>
                                        </p:tgtEl>
                                      </p:cBhvr>
                                    </p:animEffect>
                                  </p:childTnLst>
                                </p:cTn>
                              </p:par>
                              <p:par>
                                <p:cTn id="72" presetID="53" presetClass="entr" presetSubtype="16" fill="hold" grpId="0" nodeType="withEffect">
                                  <p:stCondLst>
                                    <p:cond delay="250"/>
                                  </p:stCondLst>
                                  <p:childTnLst>
                                    <p:set>
                                      <p:cBhvr>
                                        <p:cTn id="73" dur="1" fill="hold">
                                          <p:stCondLst>
                                            <p:cond delay="0"/>
                                          </p:stCondLst>
                                        </p:cTn>
                                        <p:tgtEl>
                                          <p:spTgt spid="45"/>
                                        </p:tgtEl>
                                        <p:attrNameLst>
                                          <p:attrName>style.visibility</p:attrName>
                                        </p:attrNameLst>
                                      </p:cBhvr>
                                      <p:to>
                                        <p:strVal val="visible"/>
                                      </p:to>
                                    </p:set>
                                    <p:anim calcmode="lin" valueType="num">
                                      <p:cBhvr>
                                        <p:cTn id="74" dur="500" fill="hold"/>
                                        <p:tgtEl>
                                          <p:spTgt spid="45"/>
                                        </p:tgtEl>
                                        <p:attrNameLst>
                                          <p:attrName>ppt_w</p:attrName>
                                        </p:attrNameLst>
                                      </p:cBhvr>
                                      <p:tavLst>
                                        <p:tav tm="0">
                                          <p:val>
                                            <p:fltVal val="0"/>
                                          </p:val>
                                        </p:tav>
                                        <p:tav tm="100000">
                                          <p:val>
                                            <p:strVal val="#ppt_w"/>
                                          </p:val>
                                        </p:tav>
                                      </p:tavLst>
                                    </p:anim>
                                    <p:anim calcmode="lin" valueType="num">
                                      <p:cBhvr>
                                        <p:cTn id="75" dur="500" fill="hold"/>
                                        <p:tgtEl>
                                          <p:spTgt spid="45"/>
                                        </p:tgtEl>
                                        <p:attrNameLst>
                                          <p:attrName>ppt_h</p:attrName>
                                        </p:attrNameLst>
                                      </p:cBhvr>
                                      <p:tavLst>
                                        <p:tav tm="0">
                                          <p:val>
                                            <p:fltVal val="0"/>
                                          </p:val>
                                        </p:tav>
                                        <p:tav tm="100000">
                                          <p:val>
                                            <p:strVal val="#ppt_h"/>
                                          </p:val>
                                        </p:tav>
                                      </p:tavLst>
                                    </p:anim>
                                    <p:animEffect transition="in" filter="fade">
                                      <p:cBhvr>
                                        <p:cTn id="76" dur="500"/>
                                        <p:tgtEl>
                                          <p:spTgt spid="45"/>
                                        </p:tgtEl>
                                      </p:cBhvr>
                                    </p:animEffect>
                                  </p:childTnLst>
                                </p:cTn>
                              </p:par>
                              <p:par>
                                <p:cTn id="77" presetID="53" presetClass="entr" presetSubtype="16" fill="hold" grpId="0" nodeType="withEffect">
                                  <p:stCondLst>
                                    <p:cond delay="500"/>
                                  </p:stCondLst>
                                  <p:childTnLst>
                                    <p:set>
                                      <p:cBhvr>
                                        <p:cTn id="78" dur="1" fill="hold">
                                          <p:stCondLst>
                                            <p:cond delay="0"/>
                                          </p:stCondLst>
                                        </p:cTn>
                                        <p:tgtEl>
                                          <p:spTgt spid="46"/>
                                        </p:tgtEl>
                                        <p:attrNameLst>
                                          <p:attrName>style.visibility</p:attrName>
                                        </p:attrNameLst>
                                      </p:cBhvr>
                                      <p:to>
                                        <p:strVal val="visible"/>
                                      </p:to>
                                    </p:set>
                                    <p:anim calcmode="lin" valueType="num">
                                      <p:cBhvr>
                                        <p:cTn id="79" dur="500" fill="hold"/>
                                        <p:tgtEl>
                                          <p:spTgt spid="46"/>
                                        </p:tgtEl>
                                        <p:attrNameLst>
                                          <p:attrName>ppt_w</p:attrName>
                                        </p:attrNameLst>
                                      </p:cBhvr>
                                      <p:tavLst>
                                        <p:tav tm="0">
                                          <p:val>
                                            <p:fltVal val="0"/>
                                          </p:val>
                                        </p:tav>
                                        <p:tav tm="100000">
                                          <p:val>
                                            <p:strVal val="#ppt_w"/>
                                          </p:val>
                                        </p:tav>
                                      </p:tavLst>
                                    </p:anim>
                                    <p:anim calcmode="lin" valueType="num">
                                      <p:cBhvr>
                                        <p:cTn id="80" dur="500" fill="hold"/>
                                        <p:tgtEl>
                                          <p:spTgt spid="46"/>
                                        </p:tgtEl>
                                        <p:attrNameLst>
                                          <p:attrName>ppt_h</p:attrName>
                                        </p:attrNameLst>
                                      </p:cBhvr>
                                      <p:tavLst>
                                        <p:tav tm="0">
                                          <p:val>
                                            <p:fltVal val="0"/>
                                          </p:val>
                                        </p:tav>
                                        <p:tav tm="100000">
                                          <p:val>
                                            <p:strVal val="#ppt_h"/>
                                          </p:val>
                                        </p:tav>
                                      </p:tavLst>
                                    </p:anim>
                                    <p:animEffect transition="in" filter="fade">
                                      <p:cBhvr>
                                        <p:cTn id="81" dur="500"/>
                                        <p:tgtEl>
                                          <p:spTgt spid="46"/>
                                        </p:tgtEl>
                                      </p:cBhvr>
                                    </p:animEffect>
                                  </p:childTnLst>
                                </p:cTn>
                              </p:par>
                              <p:par>
                                <p:cTn id="82" presetID="53" presetClass="entr" presetSubtype="16" fill="hold" grpId="0" nodeType="withEffect">
                                  <p:stCondLst>
                                    <p:cond delay="750"/>
                                  </p:stCondLst>
                                  <p:childTnLst>
                                    <p:set>
                                      <p:cBhvr>
                                        <p:cTn id="83" dur="1" fill="hold">
                                          <p:stCondLst>
                                            <p:cond delay="0"/>
                                          </p:stCondLst>
                                        </p:cTn>
                                        <p:tgtEl>
                                          <p:spTgt spid="47"/>
                                        </p:tgtEl>
                                        <p:attrNameLst>
                                          <p:attrName>style.visibility</p:attrName>
                                        </p:attrNameLst>
                                      </p:cBhvr>
                                      <p:to>
                                        <p:strVal val="visible"/>
                                      </p:to>
                                    </p:set>
                                    <p:anim calcmode="lin" valueType="num">
                                      <p:cBhvr>
                                        <p:cTn id="84" dur="500" fill="hold"/>
                                        <p:tgtEl>
                                          <p:spTgt spid="47"/>
                                        </p:tgtEl>
                                        <p:attrNameLst>
                                          <p:attrName>ppt_w</p:attrName>
                                        </p:attrNameLst>
                                      </p:cBhvr>
                                      <p:tavLst>
                                        <p:tav tm="0">
                                          <p:val>
                                            <p:fltVal val="0"/>
                                          </p:val>
                                        </p:tav>
                                        <p:tav tm="100000">
                                          <p:val>
                                            <p:strVal val="#ppt_w"/>
                                          </p:val>
                                        </p:tav>
                                      </p:tavLst>
                                    </p:anim>
                                    <p:anim calcmode="lin" valueType="num">
                                      <p:cBhvr>
                                        <p:cTn id="85" dur="500" fill="hold"/>
                                        <p:tgtEl>
                                          <p:spTgt spid="47"/>
                                        </p:tgtEl>
                                        <p:attrNameLst>
                                          <p:attrName>ppt_h</p:attrName>
                                        </p:attrNameLst>
                                      </p:cBhvr>
                                      <p:tavLst>
                                        <p:tav tm="0">
                                          <p:val>
                                            <p:fltVal val="0"/>
                                          </p:val>
                                        </p:tav>
                                        <p:tav tm="100000">
                                          <p:val>
                                            <p:strVal val="#ppt_h"/>
                                          </p:val>
                                        </p:tav>
                                      </p:tavLst>
                                    </p:anim>
                                    <p:animEffect transition="in" filter="fade">
                                      <p:cBhvr>
                                        <p:cTn id="86" dur="500"/>
                                        <p:tgtEl>
                                          <p:spTgt spid="47"/>
                                        </p:tgtEl>
                                      </p:cBhvr>
                                    </p:animEffect>
                                  </p:childTnLst>
                                </p:cTn>
                              </p:par>
                              <p:par>
                                <p:cTn id="87" presetID="53" presetClass="entr" presetSubtype="16" fill="hold" grpId="0" nodeType="withEffect">
                                  <p:stCondLst>
                                    <p:cond delay="1000"/>
                                  </p:stCondLst>
                                  <p:childTnLst>
                                    <p:set>
                                      <p:cBhvr>
                                        <p:cTn id="88" dur="1" fill="hold">
                                          <p:stCondLst>
                                            <p:cond delay="0"/>
                                          </p:stCondLst>
                                        </p:cTn>
                                        <p:tgtEl>
                                          <p:spTgt spid="51"/>
                                        </p:tgtEl>
                                        <p:attrNameLst>
                                          <p:attrName>style.visibility</p:attrName>
                                        </p:attrNameLst>
                                      </p:cBhvr>
                                      <p:to>
                                        <p:strVal val="visible"/>
                                      </p:to>
                                    </p:set>
                                    <p:anim calcmode="lin" valueType="num">
                                      <p:cBhvr>
                                        <p:cTn id="89" dur="500" fill="hold"/>
                                        <p:tgtEl>
                                          <p:spTgt spid="51"/>
                                        </p:tgtEl>
                                        <p:attrNameLst>
                                          <p:attrName>ppt_w</p:attrName>
                                        </p:attrNameLst>
                                      </p:cBhvr>
                                      <p:tavLst>
                                        <p:tav tm="0">
                                          <p:val>
                                            <p:fltVal val="0"/>
                                          </p:val>
                                        </p:tav>
                                        <p:tav tm="100000">
                                          <p:val>
                                            <p:strVal val="#ppt_w"/>
                                          </p:val>
                                        </p:tav>
                                      </p:tavLst>
                                    </p:anim>
                                    <p:anim calcmode="lin" valueType="num">
                                      <p:cBhvr>
                                        <p:cTn id="90" dur="500" fill="hold"/>
                                        <p:tgtEl>
                                          <p:spTgt spid="51"/>
                                        </p:tgtEl>
                                        <p:attrNameLst>
                                          <p:attrName>ppt_h</p:attrName>
                                        </p:attrNameLst>
                                      </p:cBhvr>
                                      <p:tavLst>
                                        <p:tav tm="0">
                                          <p:val>
                                            <p:fltVal val="0"/>
                                          </p:val>
                                        </p:tav>
                                        <p:tav tm="100000">
                                          <p:val>
                                            <p:strVal val="#ppt_h"/>
                                          </p:val>
                                        </p:tav>
                                      </p:tavLst>
                                    </p:anim>
                                    <p:animEffect transition="in" filter="fade">
                                      <p:cBhvr>
                                        <p:cTn id="91" dur="500"/>
                                        <p:tgtEl>
                                          <p:spTgt spid="51"/>
                                        </p:tgtEl>
                                      </p:cBhvr>
                                    </p:animEffect>
                                  </p:childTnLst>
                                </p:cTn>
                              </p:par>
                              <p:par>
                                <p:cTn id="92" presetID="22" presetClass="entr" presetSubtype="1" fill="hold" nodeType="withEffect">
                                  <p:stCondLst>
                                    <p:cond delay="1500"/>
                                  </p:stCondLst>
                                  <p:childTnLst>
                                    <p:set>
                                      <p:cBhvr>
                                        <p:cTn id="93" dur="1" fill="hold">
                                          <p:stCondLst>
                                            <p:cond delay="0"/>
                                          </p:stCondLst>
                                        </p:cTn>
                                        <p:tgtEl>
                                          <p:spTgt spid="49"/>
                                        </p:tgtEl>
                                        <p:attrNameLst>
                                          <p:attrName>style.visibility</p:attrName>
                                        </p:attrNameLst>
                                      </p:cBhvr>
                                      <p:to>
                                        <p:strVal val="visible"/>
                                      </p:to>
                                    </p:set>
                                    <p:animEffect transition="in" filter="wipe(up)">
                                      <p:cBhvr>
                                        <p:cTn id="94" dur="500"/>
                                        <p:tgtEl>
                                          <p:spTgt spid="49"/>
                                        </p:tgtEl>
                                      </p:cBhvr>
                                    </p:animEffect>
                                  </p:childTnLst>
                                </p:cTn>
                              </p:par>
                              <p:par>
                                <p:cTn id="95" presetID="53" presetClass="entr" presetSubtype="16" fill="hold" grpId="0" nodeType="withEffect">
                                  <p:stCondLst>
                                    <p:cond delay="1750"/>
                                  </p:stCondLst>
                                  <p:childTnLst>
                                    <p:set>
                                      <p:cBhvr>
                                        <p:cTn id="96" dur="1" fill="hold">
                                          <p:stCondLst>
                                            <p:cond delay="0"/>
                                          </p:stCondLst>
                                        </p:cTn>
                                        <p:tgtEl>
                                          <p:spTgt spid="50"/>
                                        </p:tgtEl>
                                        <p:attrNameLst>
                                          <p:attrName>style.visibility</p:attrName>
                                        </p:attrNameLst>
                                      </p:cBhvr>
                                      <p:to>
                                        <p:strVal val="visible"/>
                                      </p:to>
                                    </p:set>
                                    <p:anim calcmode="lin" valueType="num">
                                      <p:cBhvr>
                                        <p:cTn id="97" dur="500" fill="hold"/>
                                        <p:tgtEl>
                                          <p:spTgt spid="50"/>
                                        </p:tgtEl>
                                        <p:attrNameLst>
                                          <p:attrName>ppt_w</p:attrName>
                                        </p:attrNameLst>
                                      </p:cBhvr>
                                      <p:tavLst>
                                        <p:tav tm="0">
                                          <p:val>
                                            <p:fltVal val="0"/>
                                          </p:val>
                                        </p:tav>
                                        <p:tav tm="100000">
                                          <p:val>
                                            <p:strVal val="#ppt_w"/>
                                          </p:val>
                                        </p:tav>
                                      </p:tavLst>
                                    </p:anim>
                                    <p:anim calcmode="lin" valueType="num">
                                      <p:cBhvr>
                                        <p:cTn id="98" dur="500" fill="hold"/>
                                        <p:tgtEl>
                                          <p:spTgt spid="50"/>
                                        </p:tgtEl>
                                        <p:attrNameLst>
                                          <p:attrName>ppt_h</p:attrName>
                                        </p:attrNameLst>
                                      </p:cBhvr>
                                      <p:tavLst>
                                        <p:tav tm="0">
                                          <p:val>
                                            <p:fltVal val="0"/>
                                          </p:val>
                                        </p:tav>
                                        <p:tav tm="100000">
                                          <p:val>
                                            <p:strVal val="#ppt_h"/>
                                          </p:val>
                                        </p:tav>
                                      </p:tavLst>
                                    </p:anim>
                                    <p:animEffect transition="in" filter="fade">
                                      <p:cBhvr>
                                        <p:cTn id="99" dur="500"/>
                                        <p:tgtEl>
                                          <p:spTgt spid="50"/>
                                        </p:tgtEl>
                                      </p:cBhvr>
                                    </p:animEffect>
                                  </p:childTnLst>
                                </p:cTn>
                              </p:par>
                            </p:childTnLst>
                          </p:cTn>
                        </p:par>
                        <p:par>
                          <p:cTn id="100" fill="hold">
                            <p:stCondLst>
                              <p:cond delay="6750"/>
                            </p:stCondLst>
                            <p:childTnLst>
                              <p:par>
                                <p:cTn id="101" presetID="10" presetClass="entr" presetSubtype="0" fill="hold" grpId="0" nodeType="afterEffect">
                                  <p:stCondLst>
                                    <p:cond delay="0"/>
                                  </p:stCondLst>
                                  <p:childTnLst>
                                    <p:set>
                                      <p:cBhvr>
                                        <p:cTn id="102" dur="1" fill="hold">
                                          <p:stCondLst>
                                            <p:cond delay="0"/>
                                          </p:stCondLst>
                                        </p:cTn>
                                        <p:tgtEl>
                                          <p:spTgt spid="56"/>
                                        </p:tgtEl>
                                        <p:attrNameLst>
                                          <p:attrName>style.visibility</p:attrName>
                                        </p:attrNameLst>
                                      </p:cBhvr>
                                      <p:to>
                                        <p:strVal val="visible"/>
                                      </p:to>
                                    </p:set>
                                    <p:animEffect transition="in" filter="fade">
                                      <p:cBhvr>
                                        <p:cTn id="103" dur="250"/>
                                        <p:tgtEl>
                                          <p:spTgt spid="56"/>
                                        </p:tgtEl>
                                      </p:cBhvr>
                                    </p:animEffect>
                                  </p:childTnLst>
                                </p:cTn>
                              </p:par>
                              <p:par>
                                <p:cTn id="104" presetID="53" presetClass="entr" presetSubtype="16" fill="hold" grpId="0" nodeType="withEffect">
                                  <p:stCondLst>
                                    <p:cond delay="250"/>
                                  </p:stCondLst>
                                  <p:childTnLst>
                                    <p:set>
                                      <p:cBhvr>
                                        <p:cTn id="105" dur="1" fill="hold">
                                          <p:stCondLst>
                                            <p:cond delay="0"/>
                                          </p:stCondLst>
                                        </p:cTn>
                                        <p:tgtEl>
                                          <p:spTgt spid="53"/>
                                        </p:tgtEl>
                                        <p:attrNameLst>
                                          <p:attrName>style.visibility</p:attrName>
                                        </p:attrNameLst>
                                      </p:cBhvr>
                                      <p:to>
                                        <p:strVal val="visible"/>
                                      </p:to>
                                    </p:set>
                                    <p:anim calcmode="lin" valueType="num">
                                      <p:cBhvr>
                                        <p:cTn id="106" dur="500" fill="hold"/>
                                        <p:tgtEl>
                                          <p:spTgt spid="53"/>
                                        </p:tgtEl>
                                        <p:attrNameLst>
                                          <p:attrName>ppt_w</p:attrName>
                                        </p:attrNameLst>
                                      </p:cBhvr>
                                      <p:tavLst>
                                        <p:tav tm="0">
                                          <p:val>
                                            <p:fltVal val="0"/>
                                          </p:val>
                                        </p:tav>
                                        <p:tav tm="100000">
                                          <p:val>
                                            <p:strVal val="#ppt_w"/>
                                          </p:val>
                                        </p:tav>
                                      </p:tavLst>
                                    </p:anim>
                                    <p:anim calcmode="lin" valueType="num">
                                      <p:cBhvr>
                                        <p:cTn id="107" dur="500" fill="hold"/>
                                        <p:tgtEl>
                                          <p:spTgt spid="53"/>
                                        </p:tgtEl>
                                        <p:attrNameLst>
                                          <p:attrName>ppt_h</p:attrName>
                                        </p:attrNameLst>
                                      </p:cBhvr>
                                      <p:tavLst>
                                        <p:tav tm="0">
                                          <p:val>
                                            <p:fltVal val="0"/>
                                          </p:val>
                                        </p:tav>
                                        <p:tav tm="100000">
                                          <p:val>
                                            <p:strVal val="#ppt_h"/>
                                          </p:val>
                                        </p:tav>
                                      </p:tavLst>
                                    </p:anim>
                                    <p:animEffect transition="in" filter="fade">
                                      <p:cBhvr>
                                        <p:cTn id="108" dur="500"/>
                                        <p:tgtEl>
                                          <p:spTgt spid="53"/>
                                        </p:tgtEl>
                                      </p:cBhvr>
                                    </p:animEffect>
                                  </p:childTnLst>
                                </p:cTn>
                              </p:par>
                              <p:par>
                                <p:cTn id="109" presetID="53" presetClass="entr" presetSubtype="16" fill="hold" grpId="0" nodeType="withEffect">
                                  <p:stCondLst>
                                    <p:cond delay="500"/>
                                  </p:stCondLst>
                                  <p:childTnLst>
                                    <p:set>
                                      <p:cBhvr>
                                        <p:cTn id="110" dur="1" fill="hold">
                                          <p:stCondLst>
                                            <p:cond delay="0"/>
                                          </p:stCondLst>
                                        </p:cTn>
                                        <p:tgtEl>
                                          <p:spTgt spid="54"/>
                                        </p:tgtEl>
                                        <p:attrNameLst>
                                          <p:attrName>style.visibility</p:attrName>
                                        </p:attrNameLst>
                                      </p:cBhvr>
                                      <p:to>
                                        <p:strVal val="visible"/>
                                      </p:to>
                                    </p:set>
                                    <p:anim calcmode="lin" valueType="num">
                                      <p:cBhvr>
                                        <p:cTn id="111" dur="500" fill="hold"/>
                                        <p:tgtEl>
                                          <p:spTgt spid="54"/>
                                        </p:tgtEl>
                                        <p:attrNameLst>
                                          <p:attrName>ppt_w</p:attrName>
                                        </p:attrNameLst>
                                      </p:cBhvr>
                                      <p:tavLst>
                                        <p:tav tm="0">
                                          <p:val>
                                            <p:fltVal val="0"/>
                                          </p:val>
                                        </p:tav>
                                        <p:tav tm="100000">
                                          <p:val>
                                            <p:strVal val="#ppt_w"/>
                                          </p:val>
                                        </p:tav>
                                      </p:tavLst>
                                    </p:anim>
                                    <p:anim calcmode="lin" valueType="num">
                                      <p:cBhvr>
                                        <p:cTn id="112" dur="500" fill="hold"/>
                                        <p:tgtEl>
                                          <p:spTgt spid="54"/>
                                        </p:tgtEl>
                                        <p:attrNameLst>
                                          <p:attrName>ppt_h</p:attrName>
                                        </p:attrNameLst>
                                      </p:cBhvr>
                                      <p:tavLst>
                                        <p:tav tm="0">
                                          <p:val>
                                            <p:fltVal val="0"/>
                                          </p:val>
                                        </p:tav>
                                        <p:tav tm="100000">
                                          <p:val>
                                            <p:strVal val="#ppt_h"/>
                                          </p:val>
                                        </p:tav>
                                      </p:tavLst>
                                    </p:anim>
                                    <p:animEffect transition="in" filter="fade">
                                      <p:cBhvr>
                                        <p:cTn id="113" dur="500"/>
                                        <p:tgtEl>
                                          <p:spTgt spid="54"/>
                                        </p:tgtEl>
                                      </p:cBhvr>
                                    </p:animEffect>
                                  </p:childTnLst>
                                </p:cTn>
                              </p:par>
                              <p:par>
                                <p:cTn id="114" presetID="53" presetClass="entr" presetSubtype="16" fill="hold" grpId="0" nodeType="withEffect">
                                  <p:stCondLst>
                                    <p:cond delay="750"/>
                                  </p:stCondLst>
                                  <p:childTnLst>
                                    <p:set>
                                      <p:cBhvr>
                                        <p:cTn id="115" dur="1" fill="hold">
                                          <p:stCondLst>
                                            <p:cond delay="0"/>
                                          </p:stCondLst>
                                        </p:cTn>
                                        <p:tgtEl>
                                          <p:spTgt spid="55"/>
                                        </p:tgtEl>
                                        <p:attrNameLst>
                                          <p:attrName>style.visibility</p:attrName>
                                        </p:attrNameLst>
                                      </p:cBhvr>
                                      <p:to>
                                        <p:strVal val="visible"/>
                                      </p:to>
                                    </p:set>
                                    <p:anim calcmode="lin" valueType="num">
                                      <p:cBhvr>
                                        <p:cTn id="116" dur="500" fill="hold"/>
                                        <p:tgtEl>
                                          <p:spTgt spid="55"/>
                                        </p:tgtEl>
                                        <p:attrNameLst>
                                          <p:attrName>ppt_w</p:attrName>
                                        </p:attrNameLst>
                                      </p:cBhvr>
                                      <p:tavLst>
                                        <p:tav tm="0">
                                          <p:val>
                                            <p:fltVal val="0"/>
                                          </p:val>
                                        </p:tav>
                                        <p:tav tm="100000">
                                          <p:val>
                                            <p:strVal val="#ppt_w"/>
                                          </p:val>
                                        </p:tav>
                                      </p:tavLst>
                                    </p:anim>
                                    <p:anim calcmode="lin" valueType="num">
                                      <p:cBhvr>
                                        <p:cTn id="117" dur="500" fill="hold"/>
                                        <p:tgtEl>
                                          <p:spTgt spid="55"/>
                                        </p:tgtEl>
                                        <p:attrNameLst>
                                          <p:attrName>ppt_h</p:attrName>
                                        </p:attrNameLst>
                                      </p:cBhvr>
                                      <p:tavLst>
                                        <p:tav tm="0">
                                          <p:val>
                                            <p:fltVal val="0"/>
                                          </p:val>
                                        </p:tav>
                                        <p:tav tm="100000">
                                          <p:val>
                                            <p:strVal val="#ppt_h"/>
                                          </p:val>
                                        </p:tav>
                                      </p:tavLst>
                                    </p:anim>
                                    <p:animEffect transition="in" filter="fade">
                                      <p:cBhvr>
                                        <p:cTn id="118" dur="500"/>
                                        <p:tgtEl>
                                          <p:spTgt spid="55"/>
                                        </p:tgtEl>
                                      </p:cBhvr>
                                    </p:animEffect>
                                  </p:childTnLst>
                                </p:cTn>
                              </p:par>
                              <p:par>
                                <p:cTn id="119" presetID="53" presetClass="entr" presetSubtype="16" fill="hold" grpId="0" nodeType="withEffect">
                                  <p:stCondLst>
                                    <p:cond delay="1000"/>
                                  </p:stCondLst>
                                  <p:childTnLst>
                                    <p:set>
                                      <p:cBhvr>
                                        <p:cTn id="120" dur="1" fill="hold">
                                          <p:stCondLst>
                                            <p:cond delay="0"/>
                                          </p:stCondLst>
                                        </p:cTn>
                                        <p:tgtEl>
                                          <p:spTgt spid="59"/>
                                        </p:tgtEl>
                                        <p:attrNameLst>
                                          <p:attrName>style.visibility</p:attrName>
                                        </p:attrNameLst>
                                      </p:cBhvr>
                                      <p:to>
                                        <p:strVal val="visible"/>
                                      </p:to>
                                    </p:set>
                                    <p:anim calcmode="lin" valueType="num">
                                      <p:cBhvr>
                                        <p:cTn id="121" dur="500" fill="hold"/>
                                        <p:tgtEl>
                                          <p:spTgt spid="59"/>
                                        </p:tgtEl>
                                        <p:attrNameLst>
                                          <p:attrName>ppt_w</p:attrName>
                                        </p:attrNameLst>
                                      </p:cBhvr>
                                      <p:tavLst>
                                        <p:tav tm="0">
                                          <p:val>
                                            <p:fltVal val="0"/>
                                          </p:val>
                                        </p:tav>
                                        <p:tav tm="100000">
                                          <p:val>
                                            <p:strVal val="#ppt_w"/>
                                          </p:val>
                                        </p:tav>
                                      </p:tavLst>
                                    </p:anim>
                                    <p:anim calcmode="lin" valueType="num">
                                      <p:cBhvr>
                                        <p:cTn id="122" dur="500" fill="hold"/>
                                        <p:tgtEl>
                                          <p:spTgt spid="59"/>
                                        </p:tgtEl>
                                        <p:attrNameLst>
                                          <p:attrName>ppt_h</p:attrName>
                                        </p:attrNameLst>
                                      </p:cBhvr>
                                      <p:tavLst>
                                        <p:tav tm="0">
                                          <p:val>
                                            <p:fltVal val="0"/>
                                          </p:val>
                                        </p:tav>
                                        <p:tav tm="100000">
                                          <p:val>
                                            <p:strVal val="#ppt_h"/>
                                          </p:val>
                                        </p:tav>
                                      </p:tavLst>
                                    </p:anim>
                                    <p:animEffect transition="in" filter="fade">
                                      <p:cBhvr>
                                        <p:cTn id="123" dur="500"/>
                                        <p:tgtEl>
                                          <p:spTgt spid="59"/>
                                        </p:tgtEl>
                                      </p:cBhvr>
                                    </p:animEffect>
                                  </p:childTnLst>
                                </p:cTn>
                              </p:par>
                              <p:par>
                                <p:cTn id="124" presetID="22" presetClass="entr" presetSubtype="1" fill="hold" nodeType="withEffect">
                                  <p:stCondLst>
                                    <p:cond delay="1500"/>
                                  </p:stCondLst>
                                  <p:childTnLst>
                                    <p:set>
                                      <p:cBhvr>
                                        <p:cTn id="125" dur="1" fill="hold">
                                          <p:stCondLst>
                                            <p:cond delay="0"/>
                                          </p:stCondLst>
                                        </p:cTn>
                                        <p:tgtEl>
                                          <p:spTgt spid="57"/>
                                        </p:tgtEl>
                                        <p:attrNameLst>
                                          <p:attrName>style.visibility</p:attrName>
                                        </p:attrNameLst>
                                      </p:cBhvr>
                                      <p:to>
                                        <p:strVal val="visible"/>
                                      </p:to>
                                    </p:set>
                                    <p:animEffect transition="in" filter="wipe(up)">
                                      <p:cBhvr>
                                        <p:cTn id="126" dur="500"/>
                                        <p:tgtEl>
                                          <p:spTgt spid="57"/>
                                        </p:tgtEl>
                                      </p:cBhvr>
                                    </p:animEffect>
                                  </p:childTnLst>
                                </p:cTn>
                              </p:par>
                              <p:par>
                                <p:cTn id="127" presetID="53" presetClass="entr" presetSubtype="16" fill="hold" grpId="0" nodeType="withEffect">
                                  <p:stCondLst>
                                    <p:cond delay="1750"/>
                                  </p:stCondLst>
                                  <p:childTnLst>
                                    <p:set>
                                      <p:cBhvr>
                                        <p:cTn id="128" dur="1" fill="hold">
                                          <p:stCondLst>
                                            <p:cond delay="0"/>
                                          </p:stCondLst>
                                        </p:cTn>
                                        <p:tgtEl>
                                          <p:spTgt spid="58"/>
                                        </p:tgtEl>
                                        <p:attrNameLst>
                                          <p:attrName>style.visibility</p:attrName>
                                        </p:attrNameLst>
                                      </p:cBhvr>
                                      <p:to>
                                        <p:strVal val="visible"/>
                                      </p:to>
                                    </p:set>
                                    <p:anim calcmode="lin" valueType="num">
                                      <p:cBhvr>
                                        <p:cTn id="129" dur="500" fill="hold"/>
                                        <p:tgtEl>
                                          <p:spTgt spid="58"/>
                                        </p:tgtEl>
                                        <p:attrNameLst>
                                          <p:attrName>ppt_w</p:attrName>
                                        </p:attrNameLst>
                                      </p:cBhvr>
                                      <p:tavLst>
                                        <p:tav tm="0">
                                          <p:val>
                                            <p:fltVal val="0"/>
                                          </p:val>
                                        </p:tav>
                                        <p:tav tm="100000">
                                          <p:val>
                                            <p:strVal val="#ppt_w"/>
                                          </p:val>
                                        </p:tav>
                                      </p:tavLst>
                                    </p:anim>
                                    <p:anim calcmode="lin" valueType="num">
                                      <p:cBhvr>
                                        <p:cTn id="130" dur="500" fill="hold"/>
                                        <p:tgtEl>
                                          <p:spTgt spid="58"/>
                                        </p:tgtEl>
                                        <p:attrNameLst>
                                          <p:attrName>ppt_h</p:attrName>
                                        </p:attrNameLst>
                                      </p:cBhvr>
                                      <p:tavLst>
                                        <p:tav tm="0">
                                          <p:val>
                                            <p:fltVal val="0"/>
                                          </p:val>
                                        </p:tav>
                                        <p:tav tm="100000">
                                          <p:val>
                                            <p:strVal val="#ppt_h"/>
                                          </p:val>
                                        </p:tav>
                                      </p:tavLst>
                                    </p:anim>
                                    <p:animEffect transition="in" filter="fade">
                                      <p:cBhvr>
                                        <p:cTn id="131"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P spid="14" grpId="0" animBg="1"/>
      <p:bldP spid="17" grpId="0" animBg="1"/>
      <p:bldP spid="18" grpId="0"/>
      <p:bldP spid="21" grpId="0" animBg="1"/>
      <p:bldP spid="22" grpId="0" animBg="1"/>
      <p:bldP spid="23" grpId="0" animBg="1"/>
      <p:bldP spid="24" grpId="0" animBg="1"/>
      <p:bldP spid="26" grpId="0" animBg="1"/>
      <p:bldP spid="27" grpId="0"/>
      <p:bldP spid="45" grpId="0" animBg="1"/>
      <p:bldP spid="46" grpId="0" animBg="1"/>
      <p:bldP spid="47" grpId="0" animBg="1"/>
      <p:bldP spid="48" grpId="0" animBg="1"/>
      <p:bldP spid="50" grpId="0" animBg="1"/>
      <p:bldP spid="51" grpId="0"/>
      <p:bldP spid="53" grpId="0" animBg="1"/>
      <p:bldP spid="54" grpId="0" animBg="1"/>
      <p:bldP spid="55" grpId="0" animBg="1"/>
      <p:bldP spid="56" grpId="0" animBg="1"/>
      <p:bldP spid="58" grpId="0" animBg="1"/>
      <p:bldP spid="5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Chart, box and whisker chart&#10;&#10;Description automatically generated">
            <a:extLst>
              <a:ext uri="{FF2B5EF4-FFF2-40B4-BE49-F238E27FC236}">
                <a16:creationId xmlns:a16="http://schemas.microsoft.com/office/drawing/2014/main" id="{D4FCD03B-4A9D-4418-93BF-549D454EDD02}"/>
              </a:ext>
            </a:extLst>
          </p:cNvPr>
          <p:cNvPicPr>
            <a:picLocks noChangeAspect="1"/>
          </p:cNvPicPr>
          <p:nvPr/>
        </p:nvPicPr>
        <p:blipFill rotWithShape="1">
          <a:blip r:embed="rId3"/>
          <a:srcRect r="1" b="9180"/>
          <a:stretch/>
        </p:blipFill>
        <p:spPr>
          <a:xfrm>
            <a:off x="643467" y="643467"/>
            <a:ext cx="10905066" cy="5571066"/>
          </a:xfrm>
          <a:prstGeom prst="rect">
            <a:avLst/>
          </a:prstGeom>
        </p:spPr>
      </p:pic>
      <p:sp>
        <p:nvSpPr>
          <p:cNvPr id="3" name="TextBox 2">
            <a:extLst>
              <a:ext uri="{FF2B5EF4-FFF2-40B4-BE49-F238E27FC236}">
                <a16:creationId xmlns:a16="http://schemas.microsoft.com/office/drawing/2014/main" id="{06C19EC5-0342-4D40-A1A6-BE5CEAA85CF5}"/>
              </a:ext>
            </a:extLst>
          </p:cNvPr>
          <p:cNvSpPr txBox="1"/>
          <p:nvPr/>
        </p:nvSpPr>
        <p:spPr>
          <a:xfrm>
            <a:off x="3265447" y="4770864"/>
            <a:ext cx="5828372"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Sans-Serif"/>
              <a:buChar char="•"/>
            </a:pPr>
            <a:endParaRPr lang="en-US" b="1" dirty="0">
              <a:ea typeface="+mn-lt"/>
              <a:cs typeface="+mn-lt"/>
            </a:endParaRPr>
          </a:p>
          <a:p>
            <a:pPr marL="285750" indent="-285750">
              <a:buFont typeface="Arial,Sans-Serif"/>
              <a:buChar char="•"/>
            </a:pPr>
            <a:r>
              <a:rPr lang="en-US" sz="1200" dirty="0">
                <a:latin typeface="Calibri"/>
                <a:cs typeface="Calibri"/>
              </a:rPr>
              <a:t>People: Nirvana Rebirth with experts in charge of different professions</a:t>
            </a:r>
          </a:p>
          <a:p>
            <a:pPr marL="285750" indent="-285750">
              <a:buFont typeface="Arial,Sans-Serif"/>
              <a:buChar char="•"/>
            </a:pPr>
            <a:r>
              <a:rPr lang="en-US" sz="1200" dirty="0">
                <a:latin typeface="Calibri"/>
                <a:cs typeface="Calibri"/>
              </a:rPr>
              <a:t>Product: An app for saving and editing photos</a:t>
            </a:r>
            <a:endParaRPr lang="en-US" sz="1200" dirty="0">
              <a:ea typeface="+mn-lt"/>
              <a:cs typeface="+mn-lt"/>
            </a:endParaRPr>
          </a:p>
          <a:p>
            <a:pPr marL="285750" indent="-285750">
              <a:buFont typeface="Arial,Sans-Serif"/>
              <a:buChar char="•"/>
            </a:pPr>
            <a:r>
              <a:rPr lang="en-US" sz="1200" dirty="0">
                <a:latin typeface="Calibri"/>
                <a:cs typeface="Calibri"/>
              </a:rPr>
              <a:t>Profit: Revenues from advertising and subscription</a:t>
            </a:r>
            <a:endParaRPr lang="en-US" sz="1200" dirty="0">
              <a:ea typeface="+mn-lt"/>
              <a:cs typeface="+mn-lt"/>
            </a:endParaRPr>
          </a:p>
          <a:p>
            <a:pPr marL="285750" indent="-285750">
              <a:buFont typeface="Arial,Sans-Serif"/>
              <a:buChar char="•"/>
            </a:pPr>
            <a:r>
              <a:rPr lang="en-US" sz="1200" dirty="0">
                <a:latin typeface="Calibri"/>
                <a:cs typeface="Calibri"/>
              </a:rPr>
              <a:t>Place: APP stores and website</a:t>
            </a:r>
            <a:endParaRPr lang="en-US" sz="1200" dirty="0">
              <a:ea typeface="+mn-lt"/>
              <a:cs typeface="+mn-lt"/>
            </a:endParaRPr>
          </a:p>
          <a:p>
            <a:pPr marL="285750" indent="-285750">
              <a:buFont typeface="Arial,Sans-Serif"/>
              <a:buChar char="•"/>
            </a:pPr>
            <a:r>
              <a:rPr lang="en-US" sz="1200" dirty="0">
                <a:latin typeface="Calibri"/>
                <a:cs typeface="Calibri"/>
              </a:rPr>
              <a:t>Promotion: Influencers, social media and trial period</a:t>
            </a:r>
            <a:endParaRPr lang="en-US" sz="1200" dirty="0">
              <a:ea typeface="+mn-lt"/>
              <a:cs typeface="+mn-lt"/>
            </a:endParaRPr>
          </a:p>
          <a:p>
            <a:pPr marL="285750" indent="-285750">
              <a:buFont typeface="Arial,Sans-Serif"/>
              <a:buChar char="•"/>
            </a:pPr>
            <a:r>
              <a:rPr lang="en-US" sz="1200" dirty="0">
                <a:latin typeface="Calibri"/>
                <a:cs typeface="Calibri"/>
              </a:rPr>
              <a:t>Partnership: Local artists and Corporate with animation production companies</a:t>
            </a:r>
            <a:endParaRPr lang="en-US" sz="1200" dirty="0"/>
          </a:p>
        </p:txBody>
      </p:sp>
      <p:sp>
        <p:nvSpPr>
          <p:cNvPr id="4" name="TextBox 3">
            <a:extLst>
              <a:ext uri="{FF2B5EF4-FFF2-40B4-BE49-F238E27FC236}">
                <a16:creationId xmlns:a16="http://schemas.microsoft.com/office/drawing/2014/main" id="{0C45FDDC-6ACF-4B03-BF74-23BFF6964E59}"/>
              </a:ext>
            </a:extLst>
          </p:cNvPr>
          <p:cNvSpPr txBox="1"/>
          <p:nvPr/>
        </p:nvSpPr>
        <p:spPr>
          <a:xfrm>
            <a:off x="1017109" y="3159968"/>
            <a:ext cx="3478462" cy="13829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indent="-171450">
              <a:lnSpc>
                <a:spcPct val="95000"/>
              </a:lnSpc>
              <a:spcBef>
                <a:spcPts val="1400"/>
              </a:spcBef>
              <a:spcAft>
                <a:spcPts val="200"/>
              </a:spcAft>
              <a:buFont typeface="Arial"/>
              <a:buChar char="•"/>
            </a:pPr>
            <a:r>
              <a:rPr lang="en-US" sz="1200">
                <a:ea typeface="+mn-lt"/>
                <a:cs typeface="+mn-lt"/>
              </a:rPr>
              <a:t>Why: A sense of nostalgia, only short memories are stored in the brain, to record memories by technology</a:t>
            </a:r>
            <a:endParaRPr lang="en-US" sz="1200"/>
          </a:p>
          <a:p>
            <a:pPr marL="171450" indent="-171450">
              <a:buFont typeface="Arial"/>
              <a:buChar char="•"/>
            </a:pPr>
            <a:r>
              <a:rPr lang="en-US" sz="1200">
                <a:ea typeface="+mn-lt"/>
                <a:cs typeface="+mn-lt"/>
              </a:rPr>
              <a:t>What: An app to record memories at that moment, that place and share with others</a:t>
            </a:r>
          </a:p>
          <a:p>
            <a:pPr marL="171450" indent="-171450">
              <a:buFont typeface="Arial"/>
              <a:buChar char="•"/>
            </a:pPr>
            <a:r>
              <a:rPr lang="en-US" sz="1200">
                <a:ea typeface="+mn-lt"/>
                <a:cs typeface="+mn-lt"/>
              </a:rPr>
              <a:t>How: Using a lot of functions to make a memoirs and share with others</a:t>
            </a:r>
          </a:p>
        </p:txBody>
      </p:sp>
      <p:sp>
        <p:nvSpPr>
          <p:cNvPr id="5" name="TextBox 4">
            <a:extLst>
              <a:ext uri="{FF2B5EF4-FFF2-40B4-BE49-F238E27FC236}">
                <a16:creationId xmlns:a16="http://schemas.microsoft.com/office/drawing/2014/main" id="{E3B2E785-30AD-4132-B9F5-A348EA38CD87}"/>
              </a:ext>
            </a:extLst>
          </p:cNvPr>
          <p:cNvSpPr txBox="1"/>
          <p:nvPr/>
        </p:nvSpPr>
        <p:spPr>
          <a:xfrm>
            <a:off x="3231763" y="1819275"/>
            <a:ext cx="5558882" cy="66274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95000"/>
              </a:lnSpc>
              <a:spcBef>
                <a:spcPts val="1400"/>
              </a:spcBef>
              <a:spcAft>
                <a:spcPts val="200"/>
              </a:spcAft>
              <a:buFont typeface="Arial"/>
              <a:buChar char="•"/>
            </a:pPr>
            <a:r>
              <a:rPr lang="en-US" sz="1200" dirty="0">
                <a:latin typeface="Calibri"/>
                <a:cs typeface="Calibri"/>
              </a:rPr>
              <a:t>Customer: People who like to take pictures or share their own photos</a:t>
            </a:r>
            <a:endParaRPr lang="en-US" sz="1200" dirty="0">
              <a:ea typeface="+mn-lt"/>
              <a:cs typeface="+mn-lt"/>
            </a:endParaRPr>
          </a:p>
          <a:p>
            <a:pPr marL="285750" indent="-285750">
              <a:buFont typeface="Arial,Sans-Serif"/>
              <a:buChar char="•"/>
            </a:pPr>
            <a:r>
              <a:rPr lang="en-US" sz="1200" dirty="0">
                <a:latin typeface="Calibri"/>
                <a:cs typeface="Calibri"/>
              </a:rPr>
              <a:t>Problem: Easy to forget details about photos</a:t>
            </a:r>
          </a:p>
          <a:p>
            <a:pPr marL="285750" indent="-285750">
              <a:buFont typeface="Arial,Sans-Serif"/>
              <a:buChar char="•"/>
            </a:pPr>
            <a:r>
              <a:rPr lang="en-US" sz="1200" dirty="0">
                <a:latin typeface="Calibri"/>
                <a:cs typeface="Calibri"/>
              </a:rPr>
              <a:t>Need: To record the details about photos and share with others</a:t>
            </a:r>
          </a:p>
        </p:txBody>
      </p:sp>
      <p:sp>
        <p:nvSpPr>
          <p:cNvPr id="7" name="TextBox 6">
            <a:extLst>
              <a:ext uri="{FF2B5EF4-FFF2-40B4-BE49-F238E27FC236}">
                <a16:creationId xmlns:a16="http://schemas.microsoft.com/office/drawing/2014/main" id="{D68D5AB5-8526-4EF7-BFF6-D1B52C84F162}"/>
              </a:ext>
            </a:extLst>
          </p:cNvPr>
          <p:cNvSpPr txBox="1"/>
          <p:nvPr/>
        </p:nvSpPr>
        <p:spPr>
          <a:xfrm>
            <a:off x="7781979" y="3662711"/>
            <a:ext cx="431056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Camera✖️Gallery✖️Internet</a:t>
            </a:r>
            <a:endParaRPr lang="en-US"/>
          </a:p>
        </p:txBody>
      </p:sp>
      <p:sp>
        <p:nvSpPr>
          <p:cNvPr id="8" name="TextBox 7">
            <a:extLst>
              <a:ext uri="{FF2B5EF4-FFF2-40B4-BE49-F238E27FC236}">
                <a16:creationId xmlns:a16="http://schemas.microsoft.com/office/drawing/2014/main" id="{76ED0FF4-EFFA-4726-8A81-0A11317D5BF8}"/>
              </a:ext>
            </a:extLst>
          </p:cNvPr>
          <p:cNvSpPr txBox="1"/>
          <p:nvPr/>
        </p:nvSpPr>
        <p:spPr>
          <a:xfrm>
            <a:off x="5227367" y="3220147"/>
            <a:ext cx="186968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t>Time Memories Imager</a:t>
            </a:r>
          </a:p>
        </p:txBody>
      </p:sp>
      <p:pic>
        <p:nvPicPr>
          <p:cNvPr id="9" name="Graphic 9" descr="Artificial Intelligence with solid fill">
            <a:extLst>
              <a:ext uri="{FF2B5EF4-FFF2-40B4-BE49-F238E27FC236}">
                <a16:creationId xmlns:a16="http://schemas.microsoft.com/office/drawing/2014/main" id="{E3751D20-67B6-4657-87EF-91F49A83F7D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052825" y="4997605"/>
            <a:ext cx="1258229" cy="1258229"/>
          </a:xfrm>
          <a:prstGeom prst="rect">
            <a:avLst/>
          </a:prstGeom>
        </p:spPr>
      </p:pic>
    </p:spTree>
    <p:extLst>
      <p:ext uri="{BB962C8B-B14F-4D97-AF65-F5344CB8AC3E}">
        <p14:creationId xmlns:p14="http://schemas.microsoft.com/office/powerpoint/2010/main" val="19445427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7">
            <a:extLst>
              <a:ext uri="{FF2B5EF4-FFF2-40B4-BE49-F238E27FC236}">
                <a16:creationId xmlns:a16="http://schemas.microsoft.com/office/drawing/2014/main" id="{C27D7A02-907B-496F-BA7E-AA3780733C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9">
            <a:extLst>
              <a:ext uri="{FF2B5EF4-FFF2-40B4-BE49-F238E27FC236}">
                <a16:creationId xmlns:a16="http://schemas.microsoft.com/office/drawing/2014/main" id="{0FBA5268-0AE7-4CAD-9537-D0EB09E764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11">
            <a:extLst>
              <a:ext uri="{FF2B5EF4-FFF2-40B4-BE49-F238E27FC236}">
                <a16:creationId xmlns:a16="http://schemas.microsoft.com/office/drawing/2014/main" id="{088D065B-39DA-4077-B9CF-E489CE4C01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6CB7CA-FCA9-4C04-BDEC-E47788E648C8}"/>
              </a:ext>
            </a:extLst>
          </p:cNvPr>
          <p:cNvSpPr>
            <a:spLocks noGrp="1"/>
          </p:cNvSpPr>
          <p:nvPr>
            <p:ph type="title"/>
          </p:nvPr>
        </p:nvSpPr>
        <p:spPr>
          <a:xfrm>
            <a:off x="2653552" y="2680675"/>
            <a:ext cx="6884895" cy="1496649"/>
          </a:xfrm>
        </p:spPr>
        <p:txBody>
          <a:bodyPr vert="horz" lIns="91440" tIns="45720" rIns="91440" bIns="45720" rtlCol="0" anchor="b">
            <a:normAutofit fontScale="90000"/>
          </a:bodyPr>
          <a:lstStyle/>
          <a:p>
            <a:pPr algn="ctr"/>
            <a:r>
              <a:rPr lang="en-US" sz="11500" kern="1200" dirty="0">
                <a:solidFill>
                  <a:schemeClr val="tx1">
                    <a:lumMod val="65000"/>
                    <a:lumOff val="35000"/>
                  </a:schemeClr>
                </a:solidFill>
                <a:latin typeface="Edwardian Script ITC" panose="030303020407070D0804" pitchFamily="66" charset="0"/>
              </a:rPr>
              <a:t>Thanks</a:t>
            </a:r>
            <a:endParaRPr lang="en-US" sz="3200" kern="1200" dirty="0">
              <a:solidFill>
                <a:schemeClr val="tx1">
                  <a:lumMod val="65000"/>
                  <a:lumOff val="35000"/>
                </a:schemeClr>
              </a:solidFill>
              <a:latin typeface="Edwardian Script ITC" panose="030303020407070D0804" pitchFamily="66" charset="0"/>
            </a:endParaRPr>
          </a:p>
        </p:txBody>
      </p:sp>
    </p:spTree>
    <p:extLst>
      <p:ext uri="{BB962C8B-B14F-4D97-AF65-F5344CB8AC3E}">
        <p14:creationId xmlns:p14="http://schemas.microsoft.com/office/powerpoint/2010/main" val="39209877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21661E1-DD82-3A40-8916-28673F5142A7}"/>
              </a:ext>
            </a:extLst>
          </p:cNvPr>
          <p:cNvGrpSpPr/>
          <p:nvPr/>
        </p:nvGrpSpPr>
        <p:grpSpPr>
          <a:xfrm>
            <a:off x="-6223" y="0"/>
            <a:ext cx="12192000" cy="6858000"/>
            <a:chOff x="-15621" y="0"/>
            <a:chExt cx="24384000" cy="13716000"/>
          </a:xfrm>
        </p:grpSpPr>
        <p:cxnSp>
          <p:nvCxnSpPr>
            <p:cNvPr id="3" name="Straight Connector 2">
              <a:extLst>
                <a:ext uri="{FF2B5EF4-FFF2-40B4-BE49-F238E27FC236}">
                  <a16:creationId xmlns:a16="http://schemas.microsoft.com/office/drawing/2014/main" id="{8CE688FE-081D-564E-A6EC-E312003445ED}"/>
                </a:ext>
              </a:extLst>
            </p:cNvPr>
            <p:cNvCxnSpPr/>
            <p:nvPr/>
          </p:nvCxnSpPr>
          <p:spPr>
            <a:xfrm>
              <a:off x="-15621" y="12344400"/>
              <a:ext cx="24384000" cy="0"/>
            </a:xfrm>
            <a:prstGeom prst="line">
              <a:avLst/>
            </a:prstGeom>
            <a:ln w="25400">
              <a:solidFill>
                <a:srgbClr val="E2DBD2">
                  <a:alpha val="20000"/>
                </a:srgbClr>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6BB7954F-C583-3B45-94CB-7DD048B5876F}"/>
                </a:ext>
              </a:extLst>
            </p:cNvPr>
            <p:cNvCxnSpPr>
              <a:cxnSpLocks/>
            </p:cNvCxnSpPr>
            <p:nvPr/>
          </p:nvCxnSpPr>
          <p:spPr>
            <a:xfrm flipV="1">
              <a:off x="2892425" y="0"/>
              <a:ext cx="0" cy="13716000"/>
            </a:xfrm>
            <a:prstGeom prst="line">
              <a:avLst/>
            </a:prstGeom>
            <a:ln w="25400">
              <a:solidFill>
                <a:srgbClr val="E2DBD2">
                  <a:alpha val="20000"/>
                </a:srgb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D5464B97-0CE8-C24A-9594-0372EA12935A}"/>
                </a:ext>
              </a:extLst>
            </p:cNvPr>
            <p:cNvSpPr txBox="1"/>
            <p:nvPr/>
          </p:nvSpPr>
          <p:spPr>
            <a:xfrm>
              <a:off x="377825" y="471838"/>
              <a:ext cx="1434368" cy="553998"/>
            </a:xfrm>
            <a:prstGeom prst="rect">
              <a:avLst/>
            </a:prstGeom>
            <a:noFill/>
          </p:spPr>
          <p:txBody>
            <a:bodyPr wrap="none" rtlCol="0">
              <a:spAutoFit/>
            </a:bodyPr>
            <a:lstStyle/>
            <a:p>
              <a:r>
                <a:rPr lang="en-US" sz="1200">
                  <a:solidFill>
                    <a:srgbClr val="E2DBD2"/>
                  </a:solidFill>
                  <a:latin typeface="Benne" pitchFamily="2" charset="77"/>
                  <a:ea typeface="Benne" pitchFamily="2" charset="77"/>
                  <a:cs typeface="Benne" pitchFamily="2" charset="77"/>
                </a:rPr>
                <a:t>page. 10</a:t>
              </a:r>
            </a:p>
          </p:txBody>
        </p:sp>
        <p:sp>
          <p:nvSpPr>
            <p:cNvPr id="6" name="TextBox 5">
              <a:extLst>
                <a:ext uri="{FF2B5EF4-FFF2-40B4-BE49-F238E27FC236}">
                  <a16:creationId xmlns:a16="http://schemas.microsoft.com/office/drawing/2014/main" id="{E6060471-4F45-AB43-9F12-DBDBF1D77E82}"/>
                </a:ext>
              </a:extLst>
            </p:cNvPr>
            <p:cNvSpPr txBox="1"/>
            <p:nvPr/>
          </p:nvSpPr>
          <p:spPr>
            <a:xfrm>
              <a:off x="377825" y="12873336"/>
              <a:ext cx="1306898" cy="553998"/>
            </a:xfrm>
            <a:prstGeom prst="rect">
              <a:avLst/>
            </a:prstGeom>
            <a:noFill/>
          </p:spPr>
          <p:txBody>
            <a:bodyPr wrap="none" rtlCol="0">
              <a:spAutoFit/>
            </a:bodyPr>
            <a:lstStyle/>
            <a:p>
              <a:r>
                <a:rPr lang="en-US" sz="1200">
                  <a:solidFill>
                    <a:srgbClr val="E2DBD2"/>
                  </a:solidFill>
                  <a:latin typeface="Benne" pitchFamily="2" charset="77"/>
                  <a:ea typeface="Benne" pitchFamily="2" charset="77"/>
                  <a:cs typeface="Benne" pitchFamily="2" charset="77"/>
                </a:rPr>
                <a:t>Group3</a:t>
              </a:r>
            </a:p>
          </p:txBody>
        </p:sp>
        <p:cxnSp>
          <p:nvCxnSpPr>
            <p:cNvPr id="7" name="Straight Connector 6">
              <a:extLst>
                <a:ext uri="{FF2B5EF4-FFF2-40B4-BE49-F238E27FC236}">
                  <a16:creationId xmlns:a16="http://schemas.microsoft.com/office/drawing/2014/main" id="{527ACADD-2E96-E84D-B600-D79A27CB5062}"/>
                </a:ext>
              </a:extLst>
            </p:cNvPr>
            <p:cNvCxnSpPr/>
            <p:nvPr/>
          </p:nvCxnSpPr>
          <p:spPr>
            <a:xfrm>
              <a:off x="-15621" y="1371600"/>
              <a:ext cx="24384000" cy="0"/>
            </a:xfrm>
            <a:prstGeom prst="line">
              <a:avLst/>
            </a:prstGeom>
            <a:ln w="25400">
              <a:solidFill>
                <a:srgbClr val="E2DBD2">
                  <a:alpha val="20000"/>
                </a:srgb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29863EB6-9FBD-7E44-BCAF-2A0910D68361}"/>
                </a:ext>
              </a:extLst>
            </p:cNvPr>
            <p:cNvSpPr txBox="1"/>
            <p:nvPr/>
          </p:nvSpPr>
          <p:spPr>
            <a:xfrm rot="16200000">
              <a:off x="-700441" y="6690988"/>
              <a:ext cx="4277708" cy="615554"/>
            </a:xfrm>
            <a:prstGeom prst="rect">
              <a:avLst/>
            </a:prstGeom>
            <a:noFill/>
          </p:spPr>
          <p:txBody>
            <a:bodyPr wrap="none" rtlCol="0">
              <a:spAutoFit/>
            </a:bodyPr>
            <a:lstStyle/>
            <a:p>
              <a:pPr algn="ctr"/>
              <a:r>
                <a:rPr lang="en-US" sz="1400" spc="100">
                  <a:solidFill>
                    <a:srgbClr val="E2DBD2"/>
                  </a:solidFill>
                  <a:latin typeface="Cinzel Decorative" pitchFamily="2" charset="77"/>
                  <a:ea typeface="Benne" pitchFamily="2" charset="77"/>
                  <a:cs typeface="Benne" pitchFamily="2" charset="77"/>
                </a:rPr>
                <a:t>Time Memories Imager</a:t>
              </a:r>
            </a:p>
          </p:txBody>
        </p:sp>
        <p:cxnSp>
          <p:nvCxnSpPr>
            <p:cNvPr id="34" name="Straight Connector 33">
              <a:extLst>
                <a:ext uri="{FF2B5EF4-FFF2-40B4-BE49-F238E27FC236}">
                  <a16:creationId xmlns:a16="http://schemas.microsoft.com/office/drawing/2014/main" id="{E4F24563-CC74-5D43-931A-F7EB887973A9}"/>
                </a:ext>
              </a:extLst>
            </p:cNvPr>
            <p:cNvCxnSpPr>
              <a:cxnSpLocks/>
            </p:cNvCxnSpPr>
            <p:nvPr/>
          </p:nvCxnSpPr>
          <p:spPr>
            <a:xfrm flipV="1">
              <a:off x="12950825" y="1371600"/>
              <a:ext cx="0" cy="10972800"/>
            </a:xfrm>
            <a:prstGeom prst="line">
              <a:avLst/>
            </a:prstGeom>
            <a:ln w="25400">
              <a:solidFill>
                <a:srgbClr val="E2DBD2">
                  <a:alpha val="20000"/>
                </a:srgbClr>
              </a:solidFill>
            </a:ln>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4F7089E1-6064-1041-9337-FD7701A615A7}"/>
              </a:ext>
            </a:extLst>
          </p:cNvPr>
          <p:cNvGrpSpPr/>
          <p:nvPr/>
        </p:nvGrpSpPr>
        <p:grpSpPr>
          <a:xfrm>
            <a:off x="1394242" y="2701152"/>
            <a:ext cx="3866146" cy="1279558"/>
            <a:chOff x="18311658" y="3109756"/>
            <a:chExt cx="7732291" cy="2559116"/>
          </a:xfrm>
        </p:grpSpPr>
        <p:sp>
          <p:nvSpPr>
            <p:cNvPr id="14" name="TextBox 13">
              <a:extLst>
                <a:ext uri="{FF2B5EF4-FFF2-40B4-BE49-F238E27FC236}">
                  <a16:creationId xmlns:a16="http://schemas.microsoft.com/office/drawing/2014/main" id="{C013DB78-3668-EE45-9FE8-906F6BD54217}"/>
                </a:ext>
              </a:extLst>
            </p:cNvPr>
            <p:cNvSpPr txBox="1"/>
            <p:nvPr/>
          </p:nvSpPr>
          <p:spPr>
            <a:xfrm>
              <a:off x="18311658" y="3109756"/>
              <a:ext cx="3344505" cy="1415772"/>
            </a:xfrm>
            <a:prstGeom prst="rect">
              <a:avLst/>
            </a:prstGeom>
            <a:noFill/>
          </p:spPr>
          <p:txBody>
            <a:bodyPr wrap="none" rtlCol="0">
              <a:spAutoFit/>
            </a:bodyPr>
            <a:lstStyle/>
            <a:p>
              <a:r>
                <a:rPr lang="en-US" sz="2000">
                  <a:solidFill>
                    <a:srgbClr val="E2DBD2"/>
                  </a:solidFill>
                  <a:latin typeface="Benne" pitchFamily="2" charset="77"/>
                  <a:ea typeface="Benne" pitchFamily="2" charset="77"/>
                  <a:cs typeface="Benne" pitchFamily="2" charset="77"/>
                </a:rPr>
                <a:t>Problem 1</a:t>
              </a:r>
            </a:p>
            <a:p>
              <a:r>
                <a:rPr lang="en-US" sz="2000">
                  <a:solidFill>
                    <a:srgbClr val="E2DBD2"/>
                  </a:solidFill>
                  <a:latin typeface="Benne" pitchFamily="2" charset="77"/>
                  <a:ea typeface="Benne" pitchFamily="2" charset="77"/>
                  <a:cs typeface="Benne" pitchFamily="2" charset="77"/>
                </a:rPr>
                <a:t>Place &amp; Time :</a:t>
              </a:r>
            </a:p>
          </p:txBody>
        </p:sp>
        <p:sp>
          <p:nvSpPr>
            <p:cNvPr id="15" name="TextBox 14">
              <a:extLst>
                <a:ext uri="{FF2B5EF4-FFF2-40B4-BE49-F238E27FC236}">
                  <a16:creationId xmlns:a16="http://schemas.microsoft.com/office/drawing/2014/main" id="{1E51EB54-D7A4-D446-9128-4B260B993A52}"/>
                </a:ext>
              </a:extLst>
            </p:cNvPr>
            <p:cNvSpPr txBox="1"/>
            <p:nvPr/>
          </p:nvSpPr>
          <p:spPr>
            <a:xfrm>
              <a:off x="18859732" y="4404806"/>
              <a:ext cx="7184217" cy="1264066"/>
            </a:xfrm>
            <a:prstGeom prst="rect">
              <a:avLst/>
            </a:prstGeom>
            <a:noFill/>
          </p:spPr>
          <p:txBody>
            <a:bodyPr wrap="square" rtlCol="0">
              <a:spAutoFit/>
            </a:bodyPr>
            <a:lstStyle/>
            <a:p>
              <a:pPr>
                <a:lnSpc>
                  <a:spcPct val="150000"/>
                </a:lnSpc>
              </a:pPr>
              <a:r>
                <a:rPr lang="en-US" sz="1050" b="1">
                  <a:solidFill>
                    <a:srgbClr val="B2AFAD"/>
                  </a:solidFill>
                  <a:latin typeface="Open Sans Light" panose="020B0306030504020204" pitchFamily="34" charset="0"/>
                  <a:ea typeface="Open Sans Light" panose="020B0306030504020204" pitchFamily="34" charset="0"/>
                  <a:cs typeface="Open Sans Light" panose="020B0306030504020204" pitchFamily="34" charset="0"/>
                </a:rPr>
                <a:t>Can't remember </a:t>
              </a:r>
              <a:r>
                <a:rPr lang="en-US" sz="1400" b="1">
                  <a:solidFill>
                    <a:srgbClr val="B2AFAD"/>
                  </a:solidFill>
                  <a:latin typeface="Open Sans Light" panose="020B0306030504020204" pitchFamily="34" charset="0"/>
                  <a:ea typeface="Open Sans Light" panose="020B0306030504020204" pitchFamily="34" charset="0"/>
                  <a:cs typeface="Open Sans Light" panose="020B0306030504020204" pitchFamily="34" charset="0"/>
                </a:rPr>
                <a:t>exactly when and where </a:t>
              </a:r>
              <a:r>
                <a:rPr lang="en-US" sz="1050" b="1">
                  <a:solidFill>
                    <a:srgbClr val="B2AFAD"/>
                  </a:solidFill>
                  <a:latin typeface="Open Sans Light" panose="020B0306030504020204" pitchFamily="34" charset="0"/>
                  <a:ea typeface="Open Sans Light" panose="020B0306030504020204" pitchFamily="34" charset="0"/>
                  <a:cs typeface="Open Sans Light" panose="020B0306030504020204" pitchFamily="34" charset="0"/>
                </a:rPr>
                <a:t>every photo was taken  </a:t>
              </a:r>
            </a:p>
          </p:txBody>
        </p:sp>
      </p:grpSp>
      <p:grpSp>
        <p:nvGrpSpPr>
          <p:cNvPr id="21" name="Group 20">
            <a:extLst>
              <a:ext uri="{FF2B5EF4-FFF2-40B4-BE49-F238E27FC236}">
                <a16:creationId xmlns:a16="http://schemas.microsoft.com/office/drawing/2014/main" id="{03B397B5-CB39-A947-80E0-6FC5F37A8F04}"/>
              </a:ext>
            </a:extLst>
          </p:cNvPr>
          <p:cNvGrpSpPr/>
          <p:nvPr/>
        </p:nvGrpSpPr>
        <p:grpSpPr>
          <a:xfrm>
            <a:off x="5942995" y="1283007"/>
            <a:ext cx="5926535" cy="2293896"/>
            <a:chOff x="14932025" y="3212495"/>
            <a:chExt cx="12442654" cy="2910493"/>
          </a:xfrm>
        </p:grpSpPr>
        <p:sp>
          <p:nvSpPr>
            <p:cNvPr id="16" name="TextBox 15">
              <a:extLst>
                <a:ext uri="{FF2B5EF4-FFF2-40B4-BE49-F238E27FC236}">
                  <a16:creationId xmlns:a16="http://schemas.microsoft.com/office/drawing/2014/main" id="{16AF50DC-72AA-8D4A-91C3-AB1D1EC8BA7B}"/>
                </a:ext>
              </a:extLst>
            </p:cNvPr>
            <p:cNvSpPr txBox="1"/>
            <p:nvPr/>
          </p:nvSpPr>
          <p:spPr>
            <a:xfrm>
              <a:off x="14932025" y="3212495"/>
              <a:ext cx="5029195" cy="1538882"/>
            </a:xfrm>
            <a:prstGeom prst="rect">
              <a:avLst/>
            </a:prstGeom>
            <a:noFill/>
          </p:spPr>
          <p:txBody>
            <a:bodyPr wrap="square" rtlCol="0">
              <a:spAutoFit/>
            </a:bodyPr>
            <a:lstStyle/>
            <a:p>
              <a:r>
                <a:rPr lang="en-US" sz="4400">
                  <a:solidFill>
                    <a:srgbClr val="E2DBD2"/>
                  </a:solidFill>
                  <a:latin typeface="Cinzel Decorative" pitchFamily="2" charset="77"/>
                </a:rPr>
                <a:t>01.</a:t>
              </a:r>
            </a:p>
          </p:txBody>
        </p:sp>
        <p:grpSp>
          <p:nvGrpSpPr>
            <p:cNvPr id="18" name="Group 17">
              <a:extLst>
                <a:ext uri="{FF2B5EF4-FFF2-40B4-BE49-F238E27FC236}">
                  <a16:creationId xmlns:a16="http://schemas.microsoft.com/office/drawing/2014/main" id="{7892C3E9-A768-4D41-A588-ABBC39F40429}"/>
                </a:ext>
              </a:extLst>
            </p:cNvPr>
            <p:cNvGrpSpPr/>
            <p:nvPr/>
          </p:nvGrpSpPr>
          <p:grpSpPr>
            <a:xfrm>
              <a:off x="16428723" y="3286379"/>
              <a:ext cx="10945956" cy="2836609"/>
              <a:chOff x="18284354" y="3109756"/>
              <a:chExt cx="10945956" cy="2836609"/>
            </a:xfrm>
          </p:grpSpPr>
          <p:sp>
            <p:nvSpPr>
              <p:cNvPr id="19" name="TextBox 18">
                <a:extLst>
                  <a:ext uri="{FF2B5EF4-FFF2-40B4-BE49-F238E27FC236}">
                    <a16:creationId xmlns:a16="http://schemas.microsoft.com/office/drawing/2014/main" id="{18685584-8808-B04E-9007-F1BE6C358E75}"/>
                  </a:ext>
                </a:extLst>
              </p:cNvPr>
              <p:cNvSpPr txBox="1"/>
              <p:nvPr/>
            </p:nvSpPr>
            <p:spPr>
              <a:xfrm>
                <a:off x="18311658" y="3109756"/>
                <a:ext cx="6006030" cy="1210570"/>
              </a:xfrm>
              <a:prstGeom prst="rect">
                <a:avLst/>
              </a:prstGeom>
              <a:noFill/>
            </p:spPr>
            <p:txBody>
              <a:bodyPr wrap="none" rtlCol="0">
                <a:spAutoFit/>
              </a:bodyPr>
              <a:lstStyle/>
              <a:p>
                <a:r>
                  <a:rPr lang="en-US" altLang="zh-HK" sz="2800">
                    <a:solidFill>
                      <a:srgbClr val="E2DBD2"/>
                    </a:solidFill>
                    <a:latin typeface="Benne" pitchFamily="2" charset="77"/>
                    <a:ea typeface="Benne" pitchFamily="2" charset="77"/>
                    <a:cs typeface="Benne" pitchFamily="2" charset="77"/>
                  </a:rPr>
                  <a:t>Problem1 solution</a:t>
                </a:r>
              </a:p>
              <a:p>
                <a:endParaRPr lang="en-US" sz="2800">
                  <a:solidFill>
                    <a:srgbClr val="E2DBD2"/>
                  </a:solidFill>
                  <a:latin typeface="Benne" pitchFamily="2" charset="77"/>
                  <a:ea typeface="Benne" pitchFamily="2" charset="77"/>
                  <a:cs typeface="Benne" pitchFamily="2" charset="77"/>
                </a:endParaRPr>
              </a:p>
            </p:txBody>
          </p:sp>
          <p:sp>
            <p:nvSpPr>
              <p:cNvPr id="20" name="TextBox 19">
                <a:extLst>
                  <a:ext uri="{FF2B5EF4-FFF2-40B4-BE49-F238E27FC236}">
                    <a16:creationId xmlns:a16="http://schemas.microsoft.com/office/drawing/2014/main" id="{262515A5-A020-9E49-9EE4-DDCCEB7BC552}"/>
                  </a:ext>
                </a:extLst>
              </p:cNvPr>
              <p:cNvSpPr txBox="1"/>
              <p:nvPr/>
            </p:nvSpPr>
            <p:spPr>
              <a:xfrm>
                <a:off x="18284354" y="3822741"/>
                <a:ext cx="10945956" cy="2123624"/>
              </a:xfrm>
              <a:prstGeom prst="rect">
                <a:avLst/>
              </a:prstGeom>
              <a:noFill/>
            </p:spPr>
            <p:txBody>
              <a:bodyPr wrap="square" rtlCol="0">
                <a:spAutoFit/>
              </a:bodyPr>
              <a:lstStyle/>
              <a:p>
                <a:pPr>
                  <a:lnSpc>
                    <a:spcPct val="150000"/>
                  </a:lnSpc>
                </a:pPr>
                <a:r>
                  <a:rPr lang="en-US" sz="1400" b="1">
                    <a:solidFill>
                      <a:srgbClr val="B2AFAD"/>
                    </a:solidFill>
                    <a:latin typeface="Open Sans Light" panose="020B0306030504020204" pitchFamily="34" charset="0"/>
                    <a:ea typeface="Open Sans Light" panose="020B0306030504020204" pitchFamily="34" charset="0"/>
                    <a:cs typeface="Open Sans Light" panose="020B0306030504020204" pitchFamily="34" charset="0"/>
                  </a:rPr>
                  <a:t>- After you take a picture in the app, the text box is provided to record when and where the picture was taken. The photo will be saved in the app with the location and time it was taken.</a:t>
                </a:r>
              </a:p>
              <a:p>
                <a:pPr>
                  <a:lnSpc>
                    <a:spcPct val="150000"/>
                  </a:lnSpc>
                </a:pPr>
                <a:r>
                  <a:rPr lang="en-US" sz="1400" b="1">
                    <a:solidFill>
                      <a:srgbClr val="B2AFAD"/>
                    </a:solidFill>
                    <a:latin typeface="Open Sans Light" panose="020B0306030504020204" pitchFamily="34" charset="0"/>
                    <a:ea typeface="Open Sans Light" panose="020B0306030504020204" pitchFamily="34" charset="0"/>
                    <a:cs typeface="Open Sans Light" panose="020B0306030504020204" pitchFamily="34" charset="0"/>
                  </a:rPr>
                  <a:t>- Manual input by the user increases the accuracy of the information.</a:t>
                </a:r>
              </a:p>
            </p:txBody>
          </p:sp>
        </p:grpSp>
      </p:grpSp>
      <p:grpSp>
        <p:nvGrpSpPr>
          <p:cNvPr id="23" name="Group 22">
            <a:extLst>
              <a:ext uri="{FF2B5EF4-FFF2-40B4-BE49-F238E27FC236}">
                <a16:creationId xmlns:a16="http://schemas.microsoft.com/office/drawing/2014/main" id="{CF1E163B-E281-EE42-B5F7-5580BD7E2611}"/>
              </a:ext>
            </a:extLst>
          </p:cNvPr>
          <p:cNvGrpSpPr/>
          <p:nvPr/>
        </p:nvGrpSpPr>
        <p:grpSpPr>
          <a:xfrm>
            <a:off x="5965650" y="4149357"/>
            <a:ext cx="5903875" cy="2204560"/>
            <a:chOff x="14932025" y="3212494"/>
            <a:chExt cx="11807747" cy="3195516"/>
          </a:xfrm>
        </p:grpSpPr>
        <p:sp>
          <p:nvSpPr>
            <p:cNvPr id="24" name="TextBox 23">
              <a:extLst>
                <a:ext uri="{FF2B5EF4-FFF2-40B4-BE49-F238E27FC236}">
                  <a16:creationId xmlns:a16="http://schemas.microsoft.com/office/drawing/2014/main" id="{5BBAFB77-44B8-2642-8F50-D094B09F098F}"/>
                </a:ext>
              </a:extLst>
            </p:cNvPr>
            <p:cNvSpPr txBox="1"/>
            <p:nvPr/>
          </p:nvSpPr>
          <p:spPr>
            <a:xfrm>
              <a:off x="14932025" y="3212494"/>
              <a:ext cx="5029195" cy="1538882"/>
            </a:xfrm>
            <a:prstGeom prst="rect">
              <a:avLst/>
            </a:prstGeom>
            <a:noFill/>
          </p:spPr>
          <p:txBody>
            <a:bodyPr wrap="square" rtlCol="0">
              <a:spAutoFit/>
            </a:bodyPr>
            <a:lstStyle/>
            <a:p>
              <a:r>
                <a:rPr lang="en-US" sz="4400">
                  <a:solidFill>
                    <a:srgbClr val="E2DBD2"/>
                  </a:solidFill>
                  <a:latin typeface="Cinzel Decorative" pitchFamily="2" charset="77"/>
                </a:rPr>
                <a:t>02.</a:t>
              </a:r>
            </a:p>
          </p:txBody>
        </p:sp>
        <p:grpSp>
          <p:nvGrpSpPr>
            <p:cNvPr id="25" name="Group 24">
              <a:extLst>
                <a:ext uri="{FF2B5EF4-FFF2-40B4-BE49-F238E27FC236}">
                  <a16:creationId xmlns:a16="http://schemas.microsoft.com/office/drawing/2014/main" id="{6A894141-7FA1-B941-85C6-C2A00B4879F8}"/>
                </a:ext>
              </a:extLst>
            </p:cNvPr>
            <p:cNvGrpSpPr/>
            <p:nvPr/>
          </p:nvGrpSpPr>
          <p:grpSpPr>
            <a:xfrm>
              <a:off x="16373389" y="3286379"/>
              <a:ext cx="10366383" cy="3121631"/>
              <a:chOff x="18229020" y="3109756"/>
              <a:chExt cx="10366383" cy="3121631"/>
            </a:xfrm>
          </p:grpSpPr>
          <p:sp>
            <p:nvSpPr>
              <p:cNvPr id="26" name="TextBox 25">
                <a:extLst>
                  <a:ext uri="{FF2B5EF4-FFF2-40B4-BE49-F238E27FC236}">
                    <a16:creationId xmlns:a16="http://schemas.microsoft.com/office/drawing/2014/main" id="{552C0282-6D34-044E-B606-61A8AF345321}"/>
                  </a:ext>
                </a:extLst>
              </p:cNvPr>
              <p:cNvSpPr txBox="1"/>
              <p:nvPr/>
            </p:nvSpPr>
            <p:spPr>
              <a:xfrm>
                <a:off x="18311658" y="3109756"/>
                <a:ext cx="5721438" cy="758409"/>
              </a:xfrm>
              <a:prstGeom prst="rect">
                <a:avLst/>
              </a:prstGeom>
              <a:noFill/>
            </p:spPr>
            <p:txBody>
              <a:bodyPr wrap="none" rtlCol="0">
                <a:spAutoFit/>
              </a:bodyPr>
              <a:lstStyle/>
              <a:p>
                <a:r>
                  <a:rPr lang="en-US" sz="2800">
                    <a:solidFill>
                      <a:srgbClr val="E2DBD2"/>
                    </a:solidFill>
                    <a:latin typeface="Benne" pitchFamily="2" charset="77"/>
                    <a:ea typeface="Benne" pitchFamily="2" charset="77"/>
                    <a:cs typeface="Benne" pitchFamily="2" charset="77"/>
                  </a:rPr>
                  <a:t>Problem2 solution</a:t>
                </a:r>
              </a:p>
            </p:txBody>
          </p:sp>
          <p:sp>
            <p:nvSpPr>
              <p:cNvPr id="27" name="TextBox 26">
                <a:extLst>
                  <a:ext uri="{FF2B5EF4-FFF2-40B4-BE49-F238E27FC236}">
                    <a16:creationId xmlns:a16="http://schemas.microsoft.com/office/drawing/2014/main" id="{247C0C98-EB15-264E-9CE2-6F9F3741084B}"/>
                  </a:ext>
                </a:extLst>
              </p:cNvPr>
              <p:cNvSpPr txBox="1"/>
              <p:nvPr/>
            </p:nvSpPr>
            <p:spPr>
              <a:xfrm>
                <a:off x="18229020" y="3805313"/>
                <a:ext cx="10366383" cy="2426074"/>
              </a:xfrm>
              <a:prstGeom prst="rect">
                <a:avLst/>
              </a:prstGeom>
              <a:noFill/>
            </p:spPr>
            <p:txBody>
              <a:bodyPr wrap="square" rtlCol="0">
                <a:spAutoFit/>
              </a:bodyPr>
              <a:lstStyle/>
              <a:p>
                <a:pPr>
                  <a:lnSpc>
                    <a:spcPct val="150000"/>
                  </a:lnSpc>
                </a:pPr>
                <a:r>
                  <a:rPr lang="en-US" sz="1400" b="1">
                    <a:solidFill>
                      <a:srgbClr val="B2AFAD"/>
                    </a:solidFill>
                    <a:latin typeface="Open Sans Light" panose="020B0306030504020204" pitchFamily="34" charset="0"/>
                    <a:ea typeface="Open Sans Light" panose="020B0306030504020204" pitchFamily="34" charset="0"/>
                    <a:cs typeface="Open Sans Light" panose="020B0306030504020204" pitchFamily="34" charset="0"/>
                  </a:rPr>
                  <a:t>Hardly shared with others along with pictures’ location</a:t>
                </a:r>
              </a:p>
              <a:p>
                <a:pPr>
                  <a:lnSpc>
                    <a:spcPct val="150000"/>
                  </a:lnSpc>
                </a:pPr>
                <a:r>
                  <a:rPr lang="en-US" sz="1400" b="1">
                    <a:solidFill>
                      <a:srgbClr val="B2AFAD"/>
                    </a:solidFill>
                    <a:latin typeface="Open Sans Light" panose="020B0306030504020204" pitchFamily="34" charset="0"/>
                    <a:ea typeface="Open Sans Light" panose="020B0306030504020204" pitchFamily="34" charset="0"/>
                    <a:cs typeface="Open Sans Light" panose="020B0306030504020204" pitchFamily="34" charset="0"/>
                  </a:rPr>
                  <a:t>- The app provides sharing service that shares photos along with time and place to others on the platform of the user's choice.</a:t>
                </a:r>
              </a:p>
              <a:p>
                <a:pPr>
                  <a:lnSpc>
                    <a:spcPct val="150000"/>
                  </a:lnSpc>
                </a:pPr>
                <a:endParaRPr lang="en-US" sz="1400" b="1">
                  <a:solidFill>
                    <a:srgbClr val="B2AFAD"/>
                  </a:solidFill>
                  <a:latin typeface="Open Sans Light" panose="020B0306030504020204" pitchFamily="34" charset="0"/>
                  <a:ea typeface="Open Sans Light" panose="020B0306030504020204" pitchFamily="34" charset="0"/>
                  <a:cs typeface="Open Sans Light" panose="020B0306030504020204" pitchFamily="34" charset="0"/>
                </a:endParaRPr>
              </a:p>
            </p:txBody>
          </p:sp>
        </p:grpSp>
      </p:grpSp>
      <p:sp>
        <p:nvSpPr>
          <p:cNvPr id="36" name="TextBox 35">
            <a:extLst>
              <a:ext uri="{FF2B5EF4-FFF2-40B4-BE49-F238E27FC236}">
                <a16:creationId xmlns:a16="http://schemas.microsoft.com/office/drawing/2014/main" id="{E359F93A-D8F8-2741-A8DC-35F02DAA15F2}"/>
              </a:ext>
            </a:extLst>
          </p:cNvPr>
          <p:cNvSpPr txBox="1"/>
          <p:nvPr/>
        </p:nvSpPr>
        <p:spPr>
          <a:xfrm>
            <a:off x="-89895" y="791265"/>
            <a:ext cx="6481558" cy="1569660"/>
          </a:xfrm>
          <a:prstGeom prst="rect">
            <a:avLst/>
          </a:prstGeom>
          <a:noFill/>
        </p:spPr>
        <p:txBody>
          <a:bodyPr wrap="square" rtlCol="0">
            <a:spAutoFit/>
          </a:bodyPr>
          <a:lstStyle/>
          <a:p>
            <a:pPr algn="ctr"/>
            <a:r>
              <a:rPr lang="en-US" sz="4800" b="1">
                <a:solidFill>
                  <a:srgbClr val="E2DBD2"/>
                </a:solidFill>
                <a:latin typeface="Cinzel Decorative" pitchFamily="2" charset="77"/>
              </a:rPr>
              <a:t>P</a:t>
            </a:r>
            <a:r>
              <a:rPr lang="en-US" altLang="zh-CN" sz="4800" b="1">
                <a:solidFill>
                  <a:srgbClr val="E2DBD2"/>
                </a:solidFill>
                <a:latin typeface="Cinzel Decorative" pitchFamily="2" charset="77"/>
              </a:rPr>
              <a:t>roblem </a:t>
            </a:r>
            <a:r>
              <a:rPr lang="en-US" sz="4800" b="1">
                <a:solidFill>
                  <a:srgbClr val="E2DBD2"/>
                </a:solidFill>
                <a:latin typeface="Cinzel Decorative" pitchFamily="2" charset="77"/>
              </a:rPr>
              <a:t>Identified</a:t>
            </a:r>
          </a:p>
          <a:p>
            <a:pPr algn="ctr"/>
            <a:r>
              <a:rPr lang="en-US" sz="4800" b="1">
                <a:solidFill>
                  <a:srgbClr val="E2DBD2"/>
                </a:solidFill>
                <a:latin typeface="Cinzel Decorative" pitchFamily="2" charset="77"/>
              </a:rPr>
              <a:t>&amp; S</a:t>
            </a:r>
            <a:r>
              <a:rPr lang="en-US" altLang="zh-CN" sz="4800" b="1">
                <a:solidFill>
                  <a:srgbClr val="E2DBD2"/>
                </a:solidFill>
                <a:latin typeface="Cinzel Decorative" pitchFamily="2" charset="77"/>
              </a:rPr>
              <a:t>olution</a:t>
            </a:r>
            <a:endParaRPr lang="en-US" sz="4800" b="1">
              <a:solidFill>
                <a:srgbClr val="E2DBD2"/>
              </a:solidFill>
              <a:latin typeface="Cinzel Decorative" pitchFamily="2" charset="77"/>
            </a:endParaRPr>
          </a:p>
        </p:txBody>
      </p:sp>
      <p:grpSp>
        <p:nvGrpSpPr>
          <p:cNvPr id="35" name="Group 12">
            <a:extLst>
              <a:ext uri="{FF2B5EF4-FFF2-40B4-BE49-F238E27FC236}">
                <a16:creationId xmlns:a16="http://schemas.microsoft.com/office/drawing/2014/main" id="{BB5DEC3A-F20A-4943-82EE-6EFDE8B28EA0}"/>
              </a:ext>
            </a:extLst>
          </p:cNvPr>
          <p:cNvGrpSpPr/>
          <p:nvPr/>
        </p:nvGrpSpPr>
        <p:grpSpPr>
          <a:xfrm>
            <a:off x="1392663" y="4255387"/>
            <a:ext cx="3867718" cy="1411173"/>
            <a:chOff x="18311658" y="3109756"/>
            <a:chExt cx="7735435" cy="2012315"/>
          </a:xfrm>
        </p:grpSpPr>
        <p:sp>
          <p:nvSpPr>
            <p:cNvPr id="37" name="TextBox 13">
              <a:extLst>
                <a:ext uri="{FF2B5EF4-FFF2-40B4-BE49-F238E27FC236}">
                  <a16:creationId xmlns:a16="http://schemas.microsoft.com/office/drawing/2014/main" id="{80C443AB-6631-4A9A-A64F-AAF0734BD6E8}"/>
                </a:ext>
              </a:extLst>
            </p:cNvPr>
            <p:cNvSpPr txBox="1"/>
            <p:nvPr/>
          </p:nvSpPr>
          <p:spPr>
            <a:xfrm>
              <a:off x="18311658" y="3109756"/>
              <a:ext cx="3859133" cy="1009438"/>
            </a:xfrm>
            <a:prstGeom prst="rect">
              <a:avLst/>
            </a:prstGeom>
            <a:noFill/>
          </p:spPr>
          <p:txBody>
            <a:bodyPr wrap="none" rtlCol="0">
              <a:spAutoFit/>
            </a:bodyPr>
            <a:lstStyle/>
            <a:p>
              <a:r>
                <a:rPr lang="en-US" sz="2000">
                  <a:solidFill>
                    <a:srgbClr val="E2DBD2"/>
                  </a:solidFill>
                  <a:latin typeface="Benne" pitchFamily="2" charset="77"/>
                  <a:ea typeface="Benne" pitchFamily="2" charset="77"/>
                  <a:cs typeface="Benne" pitchFamily="2" charset="77"/>
                </a:rPr>
                <a:t>Problem 2 </a:t>
              </a:r>
            </a:p>
            <a:p>
              <a:r>
                <a:rPr lang="en-US" sz="2000">
                  <a:solidFill>
                    <a:srgbClr val="E2DBD2"/>
                  </a:solidFill>
                  <a:latin typeface="Benne" pitchFamily="2" charset="77"/>
                  <a:ea typeface="Benne" pitchFamily="2" charset="77"/>
                  <a:cs typeface="Benne" pitchFamily="2" charset="77"/>
                </a:rPr>
                <a:t>Sharing context :</a:t>
              </a:r>
            </a:p>
          </p:txBody>
        </p:sp>
        <p:sp>
          <p:nvSpPr>
            <p:cNvPr id="38" name="TextBox 14">
              <a:extLst>
                <a:ext uri="{FF2B5EF4-FFF2-40B4-BE49-F238E27FC236}">
                  <a16:creationId xmlns:a16="http://schemas.microsoft.com/office/drawing/2014/main" id="{86970B0F-C561-4725-985A-CD251E8C0C39}"/>
                </a:ext>
              </a:extLst>
            </p:cNvPr>
            <p:cNvSpPr txBox="1"/>
            <p:nvPr/>
          </p:nvSpPr>
          <p:spPr>
            <a:xfrm>
              <a:off x="18879312" y="4117845"/>
              <a:ext cx="7167781" cy="1004226"/>
            </a:xfrm>
            <a:prstGeom prst="rect">
              <a:avLst/>
            </a:prstGeom>
            <a:noFill/>
          </p:spPr>
          <p:txBody>
            <a:bodyPr wrap="square" rtlCol="0">
              <a:spAutoFit/>
            </a:bodyPr>
            <a:lstStyle/>
            <a:p>
              <a:pPr>
                <a:lnSpc>
                  <a:spcPct val="150000"/>
                </a:lnSpc>
              </a:pPr>
              <a:r>
                <a:rPr lang="en-US" sz="1050" b="1">
                  <a:solidFill>
                    <a:srgbClr val="B2AFAD"/>
                  </a:solidFill>
                  <a:latin typeface="Open Sans Light" panose="020B0306030504020204" pitchFamily="34" charset="0"/>
                  <a:ea typeface="Open Sans Light" panose="020B0306030504020204" pitchFamily="34" charset="0"/>
                  <a:cs typeface="Open Sans Light" panose="020B0306030504020204" pitchFamily="34" charset="0"/>
                </a:rPr>
                <a:t>Hardly shared with others along </a:t>
              </a:r>
              <a:r>
                <a:rPr lang="en-US" sz="1400" b="1">
                  <a:solidFill>
                    <a:srgbClr val="B2AFAD"/>
                  </a:solidFill>
                  <a:latin typeface="Open Sans Light" panose="020B0306030504020204" pitchFamily="34" charset="0"/>
                  <a:ea typeface="Open Sans Light" panose="020B0306030504020204" pitchFamily="34" charset="0"/>
                  <a:cs typeface="Open Sans Light" panose="020B0306030504020204" pitchFamily="34" charset="0"/>
                </a:rPr>
                <a:t>with pictures’ details.</a:t>
              </a:r>
              <a:endParaRPr lang="en-US" sz="1050" b="1">
                <a:solidFill>
                  <a:srgbClr val="B2AFAD"/>
                </a:solidFill>
                <a:latin typeface="Open Sans Light" panose="020B0306030504020204" pitchFamily="34" charset="0"/>
                <a:ea typeface="Open Sans Light" panose="020B0306030504020204" pitchFamily="34" charset="0"/>
                <a:cs typeface="Open Sans Light" panose="020B0306030504020204" pitchFamily="34" charset="0"/>
              </a:endParaRPr>
            </a:p>
          </p:txBody>
        </p:sp>
      </p:grpSp>
    </p:spTree>
    <p:extLst>
      <p:ext uri="{BB962C8B-B14F-4D97-AF65-F5344CB8AC3E}">
        <p14:creationId xmlns:p14="http://schemas.microsoft.com/office/powerpoint/2010/main" val="1139770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5"/>
                                        </p:tgtEl>
                                        <p:attrNameLst>
                                          <p:attrName>style.visibility</p:attrName>
                                        </p:attrNameLst>
                                      </p:cBhvr>
                                      <p:to>
                                        <p:strVal val="visible"/>
                                      </p:to>
                                    </p:set>
                                    <p:anim calcmode="lin" valueType="num">
                                      <p:cBhvr additive="base">
                                        <p:cTn id="11" dur="500" fill="hold"/>
                                        <p:tgtEl>
                                          <p:spTgt spid="35"/>
                                        </p:tgtEl>
                                        <p:attrNameLst>
                                          <p:attrName>ppt_x</p:attrName>
                                        </p:attrNameLst>
                                      </p:cBhvr>
                                      <p:tavLst>
                                        <p:tav tm="0">
                                          <p:val>
                                            <p:strVal val="#ppt_x"/>
                                          </p:val>
                                        </p:tav>
                                        <p:tav tm="100000">
                                          <p:val>
                                            <p:strVal val="#ppt_x"/>
                                          </p:val>
                                        </p:tav>
                                      </p:tavLst>
                                    </p:anim>
                                    <p:anim calcmode="lin" valueType="num">
                                      <p:cBhvr additive="base">
                                        <p:cTn id="12"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21"/>
                                        </p:tgtEl>
                                        <p:attrNameLst>
                                          <p:attrName>style.visibility</p:attrName>
                                        </p:attrNameLst>
                                      </p:cBhvr>
                                      <p:to>
                                        <p:strVal val="visible"/>
                                      </p:to>
                                    </p:set>
                                    <p:anim calcmode="lin" valueType="num">
                                      <p:cBhvr>
                                        <p:cTn id="17" dur="500" fill="hold"/>
                                        <p:tgtEl>
                                          <p:spTgt spid="21"/>
                                        </p:tgtEl>
                                        <p:attrNameLst>
                                          <p:attrName>ppt_w</p:attrName>
                                        </p:attrNameLst>
                                      </p:cBhvr>
                                      <p:tavLst>
                                        <p:tav tm="0">
                                          <p:val>
                                            <p:fltVal val="0"/>
                                          </p:val>
                                        </p:tav>
                                        <p:tav tm="100000">
                                          <p:val>
                                            <p:strVal val="#ppt_w"/>
                                          </p:val>
                                        </p:tav>
                                      </p:tavLst>
                                    </p:anim>
                                    <p:anim calcmode="lin" valueType="num">
                                      <p:cBhvr>
                                        <p:cTn id="18" dur="500" fill="hold"/>
                                        <p:tgtEl>
                                          <p:spTgt spid="21"/>
                                        </p:tgtEl>
                                        <p:attrNameLst>
                                          <p:attrName>ppt_h</p:attrName>
                                        </p:attrNameLst>
                                      </p:cBhvr>
                                      <p:tavLst>
                                        <p:tav tm="0">
                                          <p:val>
                                            <p:fltVal val="0"/>
                                          </p:val>
                                        </p:tav>
                                        <p:tav tm="100000">
                                          <p:val>
                                            <p:strVal val="#ppt_h"/>
                                          </p:val>
                                        </p:tav>
                                      </p:tavLst>
                                    </p:anim>
                                    <p:animEffect transition="in" filter="fade">
                                      <p:cBhvr>
                                        <p:cTn id="19" dur="500"/>
                                        <p:tgtEl>
                                          <p:spTgt spid="21"/>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23"/>
                                        </p:tgtEl>
                                        <p:attrNameLst>
                                          <p:attrName>style.visibility</p:attrName>
                                        </p:attrNameLst>
                                      </p:cBhvr>
                                      <p:to>
                                        <p:strVal val="visible"/>
                                      </p:to>
                                    </p:set>
                                    <p:anim calcmode="lin" valueType="num">
                                      <p:cBhvr>
                                        <p:cTn id="24" dur="500" fill="hold"/>
                                        <p:tgtEl>
                                          <p:spTgt spid="23"/>
                                        </p:tgtEl>
                                        <p:attrNameLst>
                                          <p:attrName>ppt_w</p:attrName>
                                        </p:attrNameLst>
                                      </p:cBhvr>
                                      <p:tavLst>
                                        <p:tav tm="0">
                                          <p:val>
                                            <p:fltVal val="0"/>
                                          </p:val>
                                        </p:tav>
                                        <p:tav tm="100000">
                                          <p:val>
                                            <p:strVal val="#ppt_w"/>
                                          </p:val>
                                        </p:tav>
                                      </p:tavLst>
                                    </p:anim>
                                    <p:anim calcmode="lin" valueType="num">
                                      <p:cBhvr>
                                        <p:cTn id="25" dur="500" fill="hold"/>
                                        <p:tgtEl>
                                          <p:spTgt spid="23"/>
                                        </p:tgtEl>
                                        <p:attrNameLst>
                                          <p:attrName>ppt_h</p:attrName>
                                        </p:attrNameLst>
                                      </p:cBhvr>
                                      <p:tavLst>
                                        <p:tav tm="0">
                                          <p:val>
                                            <p:fltVal val="0"/>
                                          </p:val>
                                        </p:tav>
                                        <p:tav tm="100000">
                                          <p:val>
                                            <p:strVal val="#ppt_h"/>
                                          </p:val>
                                        </p:tav>
                                      </p:tavLst>
                                    </p:anim>
                                    <p:animEffect transition="in" filter="fade">
                                      <p:cBhvr>
                                        <p:cTn id="26"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C5FB7E8-B636-40FA-BE8D-48145C0F5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12192000" cy="2295238"/>
          </a:xfrm>
          <a:custGeom>
            <a:avLst/>
            <a:gdLst>
              <a:gd name="connsiteX0" fmla="*/ 12160143 w 12192000"/>
              <a:gd name="connsiteY0" fmla="*/ 831692 h 2079137"/>
              <a:gd name="connsiteX1" fmla="*/ 12159112 w 12192000"/>
              <a:gd name="connsiteY1" fmla="*/ 833361 h 2079137"/>
              <a:gd name="connsiteX2" fmla="*/ 12158912 w 12192000"/>
              <a:gd name="connsiteY2" fmla="*/ 832430 h 2079137"/>
              <a:gd name="connsiteX3" fmla="*/ 0 w 12192000"/>
              <a:gd name="connsiteY3" fmla="*/ 0 h 2079137"/>
              <a:gd name="connsiteX4" fmla="*/ 12192000 w 12192000"/>
              <a:gd name="connsiteY4" fmla="*/ 0 h 2079137"/>
              <a:gd name="connsiteX5" fmla="*/ 12192000 w 12192000"/>
              <a:gd name="connsiteY5" fmla="*/ 558063 h 2079137"/>
              <a:gd name="connsiteX6" fmla="*/ 12189259 w 12192000"/>
              <a:gd name="connsiteY6" fmla="*/ 810508 h 2079137"/>
              <a:gd name="connsiteX7" fmla="*/ 12170847 w 12192000"/>
              <a:gd name="connsiteY7" fmla="*/ 825280 h 2079137"/>
              <a:gd name="connsiteX8" fmla="*/ 12160143 w 12192000"/>
              <a:gd name="connsiteY8" fmla="*/ 831692 h 2079137"/>
              <a:gd name="connsiteX9" fmla="*/ 12163806 w 12192000"/>
              <a:gd name="connsiteY9" fmla="*/ 825759 h 2079137"/>
              <a:gd name="connsiteX10" fmla="*/ 12056557 w 12192000"/>
              <a:gd name="connsiteY10" fmla="*/ 810176 h 2079137"/>
              <a:gd name="connsiteX11" fmla="*/ 11900316 w 12192000"/>
              <a:gd name="connsiteY11" fmla="*/ 789618 h 2079137"/>
              <a:gd name="connsiteX12" fmla="*/ 11791206 w 12192000"/>
              <a:gd name="connsiteY12" fmla="*/ 824176 h 2079137"/>
              <a:gd name="connsiteX13" fmla="*/ 11659257 w 12192000"/>
              <a:gd name="connsiteY13" fmla="*/ 800841 h 2079137"/>
              <a:gd name="connsiteX14" fmla="*/ 11569789 w 12192000"/>
              <a:gd name="connsiteY14" fmla="*/ 797135 h 2079137"/>
              <a:gd name="connsiteX15" fmla="*/ 11367885 w 12192000"/>
              <a:gd name="connsiteY15" fmla="*/ 791985 h 2079137"/>
              <a:gd name="connsiteX16" fmla="*/ 11174663 w 12192000"/>
              <a:gd name="connsiteY16" fmla="*/ 788721 h 2079137"/>
              <a:gd name="connsiteX17" fmla="*/ 11068220 w 12192000"/>
              <a:gd name="connsiteY17" fmla="*/ 786994 h 2079137"/>
              <a:gd name="connsiteX18" fmla="*/ 10893266 w 12192000"/>
              <a:gd name="connsiteY18" fmla="*/ 794013 h 2079137"/>
              <a:gd name="connsiteX19" fmla="*/ 10844025 w 12192000"/>
              <a:gd name="connsiteY19" fmla="*/ 789857 h 2079137"/>
              <a:gd name="connsiteX20" fmla="*/ 10814353 w 12192000"/>
              <a:gd name="connsiteY20" fmla="*/ 789010 h 2079137"/>
              <a:gd name="connsiteX21" fmla="*/ 10748393 w 12192000"/>
              <a:gd name="connsiteY21" fmla="*/ 806738 h 2079137"/>
              <a:gd name="connsiteX22" fmla="*/ 10468256 w 12192000"/>
              <a:gd name="connsiteY22" fmla="*/ 778733 h 2079137"/>
              <a:gd name="connsiteX23" fmla="*/ 10256131 w 12192000"/>
              <a:gd name="connsiteY23" fmla="*/ 788332 h 2079137"/>
              <a:gd name="connsiteX24" fmla="*/ 10177442 w 12192000"/>
              <a:gd name="connsiteY24" fmla="*/ 777371 h 2079137"/>
              <a:gd name="connsiteX25" fmla="*/ 10006086 w 12192000"/>
              <a:gd name="connsiteY25" fmla="*/ 792651 h 2079137"/>
              <a:gd name="connsiteX26" fmla="*/ 9952382 w 12192000"/>
              <a:gd name="connsiteY26" fmla="*/ 815411 h 2079137"/>
              <a:gd name="connsiteX27" fmla="*/ 9926457 w 12192000"/>
              <a:gd name="connsiteY27" fmla="*/ 827295 h 2079137"/>
              <a:gd name="connsiteX28" fmla="*/ 9843405 w 12192000"/>
              <a:gd name="connsiteY28" fmla="*/ 867046 h 2079137"/>
              <a:gd name="connsiteX29" fmla="*/ 9830866 w 12192000"/>
              <a:gd name="connsiteY29" fmla="*/ 875047 h 2079137"/>
              <a:gd name="connsiteX30" fmla="*/ 9801807 w 12192000"/>
              <a:gd name="connsiteY30" fmla="*/ 872272 h 2079137"/>
              <a:gd name="connsiteX31" fmla="*/ 9785653 w 12192000"/>
              <a:gd name="connsiteY31" fmla="*/ 861743 h 2079137"/>
              <a:gd name="connsiteX32" fmla="*/ 9781177 w 12192000"/>
              <a:gd name="connsiteY32" fmla="*/ 864820 h 2079137"/>
              <a:gd name="connsiteX33" fmla="*/ 9768640 w 12192000"/>
              <a:gd name="connsiteY33" fmla="*/ 869379 h 2079137"/>
              <a:gd name="connsiteX34" fmla="*/ 9712211 w 12192000"/>
              <a:gd name="connsiteY34" fmla="*/ 900283 h 2079137"/>
              <a:gd name="connsiteX35" fmla="*/ 9689465 w 12192000"/>
              <a:gd name="connsiteY35" fmla="*/ 899268 h 2079137"/>
              <a:gd name="connsiteX36" fmla="*/ 9600339 w 12192000"/>
              <a:gd name="connsiteY36" fmla="*/ 922112 h 2079137"/>
              <a:gd name="connsiteX37" fmla="*/ 9582850 w 12192000"/>
              <a:gd name="connsiteY37" fmla="*/ 925510 h 2079137"/>
              <a:gd name="connsiteX38" fmla="*/ 9549638 w 12192000"/>
              <a:gd name="connsiteY38" fmla="*/ 940845 h 2079137"/>
              <a:gd name="connsiteX39" fmla="*/ 9539471 w 12192000"/>
              <a:gd name="connsiteY39" fmla="*/ 941799 h 2079137"/>
              <a:gd name="connsiteX40" fmla="*/ 9505592 w 12192000"/>
              <a:gd name="connsiteY40" fmla="*/ 955533 h 2079137"/>
              <a:gd name="connsiteX41" fmla="*/ 9432569 w 12192000"/>
              <a:gd name="connsiteY41" fmla="*/ 985377 h 2079137"/>
              <a:gd name="connsiteX42" fmla="*/ 9414216 w 12192000"/>
              <a:gd name="connsiteY42" fmla="*/ 992655 h 2079137"/>
              <a:gd name="connsiteX43" fmla="*/ 9397106 w 12192000"/>
              <a:gd name="connsiteY43" fmla="*/ 992980 h 2079137"/>
              <a:gd name="connsiteX44" fmla="*/ 9305108 w 12192000"/>
              <a:gd name="connsiteY44" fmla="*/ 1007767 h 2079137"/>
              <a:gd name="connsiteX45" fmla="*/ 9282434 w 12192000"/>
              <a:gd name="connsiteY45" fmla="*/ 1007523 h 2079137"/>
              <a:gd name="connsiteX46" fmla="*/ 9271941 w 12192000"/>
              <a:gd name="connsiteY46" fmla="*/ 1002839 h 2079137"/>
              <a:gd name="connsiteX47" fmla="*/ 9238227 w 12192000"/>
              <a:gd name="connsiteY47" fmla="*/ 1017668 h 2079137"/>
              <a:gd name="connsiteX48" fmla="*/ 9184265 w 12192000"/>
              <a:gd name="connsiteY48" fmla="*/ 1031275 h 2079137"/>
              <a:gd name="connsiteX49" fmla="*/ 9159000 w 12192000"/>
              <a:gd name="connsiteY49" fmla="*/ 1039569 h 2079137"/>
              <a:gd name="connsiteX50" fmla="*/ 9137031 w 12192000"/>
              <a:gd name="connsiteY50" fmla="*/ 1038699 h 2079137"/>
              <a:gd name="connsiteX51" fmla="*/ 9015702 w 12192000"/>
              <a:gd name="connsiteY51" fmla="*/ 1051400 h 2079137"/>
              <a:gd name="connsiteX52" fmla="*/ 8971403 w 12192000"/>
              <a:gd name="connsiteY52" fmla="*/ 1040542 h 2079137"/>
              <a:gd name="connsiteX53" fmla="*/ 8961826 w 12192000"/>
              <a:gd name="connsiteY53" fmla="*/ 1045364 h 2079137"/>
              <a:gd name="connsiteX54" fmla="*/ 8888623 w 12192000"/>
              <a:gd name="connsiteY54" fmla="*/ 1053908 h 2079137"/>
              <a:gd name="connsiteX55" fmla="*/ 8841066 w 12192000"/>
              <a:gd name="connsiteY55" fmla="*/ 1060421 h 2079137"/>
              <a:gd name="connsiteX56" fmla="*/ 8752342 w 12192000"/>
              <a:gd name="connsiteY56" fmla="*/ 1080646 h 2079137"/>
              <a:gd name="connsiteX57" fmla="*/ 8699139 w 12192000"/>
              <a:gd name="connsiteY57" fmla="*/ 1087885 h 2079137"/>
              <a:gd name="connsiteX58" fmla="*/ 8667273 w 12192000"/>
              <a:gd name="connsiteY58" fmla="*/ 1092062 h 2079137"/>
              <a:gd name="connsiteX59" fmla="*/ 8586064 w 12192000"/>
              <a:gd name="connsiteY59" fmla="*/ 1114603 h 2079137"/>
              <a:gd name="connsiteX60" fmla="*/ 8460312 w 12192000"/>
              <a:gd name="connsiteY60" fmla="*/ 1179878 h 2079137"/>
              <a:gd name="connsiteX61" fmla="*/ 8419023 w 12192000"/>
              <a:gd name="connsiteY61" fmla="*/ 1191748 h 2079137"/>
              <a:gd name="connsiteX62" fmla="*/ 8410939 w 12192000"/>
              <a:gd name="connsiteY62" fmla="*/ 1189696 h 2079137"/>
              <a:gd name="connsiteX63" fmla="*/ 8362040 w 12192000"/>
              <a:gd name="connsiteY63" fmla="*/ 1220820 h 2079137"/>
              <a:gd name="connsiteX64" fmla="*/ 8273677 w 12192000"/>
              <a:gd name="connsiteY64" fmla="*/ 1236495 h 2079137"/>
              <a:gd name="connsiteX65" fmla="*/ 8204283 w 12192000"/>
              <a:gd name="connsiteY65" fmla="*/ 1243537 h 2079137"/>
              <a:gd name="connsiteX66" fmla="*/ 8166550 w 12192000"/>
              <a:gd name="connsiteY66" fmla="*/ 1249551 h 2079137"/>
              <a:gd name="connsiteX67" fmla="*/ 8137785 w 12192000"/>
              <a:gd name="connsiteY67" fmla="*/ 1251636 h 2079137"/>
              <a:gd name="connsiteX68" fmla="*/ 8071596 w 12192000"/>
              <a:gd name="connsiteY68" fmla="*/ 1269274 h 2079137"/>
              <a:gd name="connsiteX69" fmla="*/ 7964816 w 12192000"/>
              <a:gd name="connsiteY69" fmla="*/ 1303668 h 2079137"/>
              <a:gd name="connsiteX70" fmla="*/ 7941495 w 12192000"/>
              <a:gd name="connsiteY70" fmla="*/ 1309821 h 2079137"/>
              <a:gd name="connsiteX71" fmla="*/ 7919123 w 12192000"/>
              <a:gd name="connsiteY71" fmla="*/ 1310466 h 2079137"/>
              <a:gd name="connsiteX72" fmla="*/ 7911902 w 12192000"/>
              <a:gd name="connsiteY72" fmla="*/ 1306569 h 2079137"/>
              <a:gd name="connsiteX73" fmla="*/ 7898703 w 12192000"/>
              <a:gd name="connsiteY73" fmla="*/ 1309208 h 2079137"/>
              <a:gd name="connsiteX74" fmla="*/ 7894703 w 12192000"/>
              <a:gd name="connsiteY74" fmla="*/ 1308939 h 2079137"/>
              <a:gd name="connsiteX75" fmla="*/ 7872267 w 12192000"/>
              <a:gd name="connsiteY75" fmla="*/ 1308370 h 2079137"/>
              <a:gd name="connsiteX76" fmla="*/ 7836454 w 12192000"/>
              <a:gd name="connsiteY76" fmla="*/ 1331265 h 2079137"/>
              <a:gd name="connsiteX77" fmla="*/ 7782451 w 12192000"/>
              <a:gd name="connsiteY77" fmla="*/ 1339601 h 2079137"/>
              <a:gd name="connsiteX78" fmla="*/ 7542969 w 12192000"/>
              <a:gd name="connsiteY78" fmla="*/ 1372495 h 2079137"/>
              <a:gd name="connsiteX79" fmla="*/ 7476832 w 12192000"/>
              <a:gd name="connsiteY79" fmla="*/ 1431655 h 2079137"/>
              <a:gd name="connsiteX80" fmla="*/ 7370237 w 12192000"/>
              <a:gd name="connsiteY80" fmla="*/ 1474339 h 2079137"/>
              <a:gd name="connsiteX81" fmla="*/ 7222223 w 12192000"/>
              <a:gd name="connsiteY81" fmla="*/ 1510199 h 2079137"/>
              <a:gd name="connsiteX82" fmla="*/ 7215703 w 12192000"/>
              <a:gd name="connsiteY82" fmla="*/ 1520424 h 2079137"/>
              <a:gd name="connsiteX83" fmla="*/ 7204548 w 12192000"/>
              <a:gd name="connsiteY83" fmla="*/ 1528145 h 2079137"/>
              <a:gd name="connsiteX84" fmla="*/ 7202038 w 12192000"/>
              <a:gd name="connsiteY84" fmla="*/ 1527954 h 2079137"/>
              <a:gd name="connsiteX85" fmla="*/ 7173860 w 12192000"/>
              <a:gd name="connsiteY85" fmla="*/ 1541605 h 2079137"/>
              <a:gd name="connsiteX86" fmla="*/ 7155079 w 12192000"/>
              <a:gd name="connsiteY86" fmla="*/ 1552495 h 2079137"/>
              <a:gd name="connsiteX87" fmla="*/ 7149757 w 12192000"/>
              <a:gd name="connsiteY87" fmla="*/ 1552732 h 2079137"/>
              <a:gd name="connsiteX88" fmla="*/ 7104804 w 12192000"/>
              <a:gd name="connsiteY88" fmla="*/ 1565792 h 2079137"/>
              <a:gd name="connsiteX89" fmla="*/ 7082824 w 12192000"/>
              <a:gd name="connsiteY89" fmla="*/ 1567947 h 2079137"/>
              <a:gd name="connsiteX90" fmla="*/ 7021520 w 12192000"/>
              <a:gd name="connsiteY90" fmla="*/ 1562334 h 2079137"/>
              <a:gd name="connsiteX91" fmla="*/ 6988956 w 12192000"/>
              <a:gd name="connsiteY91" fmla="*/ 1576442 h 2079137"/>
              <a:gd name="connsiteX92" fmla="*/ 6981922 w 12192000"/>
              <a:gd name="connsiteY92" fmla="*/ 1578821 h 2079137"/>
              <a:gd name="connsiteX93" fmla="*/ 6981583 w 12192000"/>
              <a:gd name="connsiteY93" fmla="*/ 1578678 h 2079137"/>
              <a:gd name="connsiteX94" fmla="*/ 6973762 w 12192000"/>
              <a:gd name="connsiteY94" fmla="*/ 1580811 h 2079137"/>
              <a:gd name="connsiteX95" fmla="*/ 6969093 w 12192000"/>
              <a:gd name="connsiteY95" fmla="*/ 1583157 h 2079137"/>
              <a:gd name="connsiteX96" fmla="*/ 6890037 w 12192000"/>
              <a:gd name="connsiteY96" fmla="*/ 1575825 h 2079137"/>
              <a:gd name="connsiteX97" fmla="*/ 6785054 w 12192000"/>
              <a:gd name="connsiteY97" fmla="*/ 1582200 h 2079137"/>
              <a:gd name="connsiteX98" fmla="*/ 6681692 w 12192000"/>
              <a:gd name="connsiteY98" fmla="*/ 1591296 h 2079137"/>
              <a:gd name="connsiteX99" fmla="*/ 6644556 w 12192000"/>
              <a:gd name="connsiteY99" fmla="*/ 1595940 h 2079137"/>
              <a:gd name="connsiteX100" fmla="*/ 6577106 w 12192000"/>
              <a:gd name="connsiteY100" fmla="*/ 1598261 h 2079137"/>
              <a:gd name="connsiteX101" fmla="*/ 6544183 w 12192000"/>
              <a:gd name="connsiteY101" fmla="*/ 1596149 h 2079137"/>
              <a:gd name="connsiteX102" fmla="*/ 6540921 w 12192000"/>
              <a:gd name="connsiteY102" fmla="*/ 1593857 h 2079137"/>
              <a:gd name="connsiteX103" fmla="*/ 6535046 w 12192000"/>
              <a:gd name="connsiteY103" fmla="*/ 1593283 h 2079137"/>
              <a:gd name="connsiteX104" fmla="*/ 6519853 w 12192000"/>
              <a:gd name="connsiteY104" fmla="*/ 1595771 h 2079137"/>
              <a:gd name="connsiteX105" fmla="*/ 6514280 w 12192000"/>
              <a:gd name="connsiteY105" fmla="*/ 1597376 h 2079137"/>
              <a:gd name="connsiteX106" fmla="*/ 6505824 w 12192000"/>
              <a:gd name="connsiteY106" fmla="*/ 1598298 h 2079137"/>
              <a:gd name="connsiteX107" fmla="*/ 6505573 w 12192000"/>
              <a:gd name="connsiteY107" fmla="*/ 1598109 h 2079137"/>
              <a:gd name="connsiteX108" fmla="*/ 6497741 w 12192000"/>
              <a:gd name="connsiteY108" fmla="*/ 1599392 h 2079137"/>
              <a:gd name="connsiteX109" fmla="*/ 6459992 w 12192000"/>
              <a:gd name="connsiteY109" fmla="*/ 1608358 h 2079137"/>
              <a:gd name="connsiteX110" fmla="*/ 6404572 w 12192000"/>
              <a:gd name="connsiteY110" fmla="*/ 1593771 h 2079137"/>
              <a:gd name="connsiteX111" fmla="*/ 6382671 w 12192000"/>
              <a:gd name="connsiteY111" fmla="*/ 1592612 h 2079137"/>
              <a:gd name="connsiteX112" fmla="*/ 6369843 w 12192000"/>
              <a:gd name="connsiteY112" fmla="*/ 1590015 h 2079137"/>
              <a:gd name="connsiteX113" fmla="*/ 6269740 w 12192000"/>
              <a:gd name="connsiteY113" fmla="*/ 1614633 h 2079137"/>
              <a:gd name="connsiteX114" fmla="*/ 6255405 w 12192000"/>
              <a:gd name="connsiteY114" fmla="*/ 1620529 h 2079137"/>
              <a:gd name="connsiteX115" fmla="*/ 6244248 w 12192000"/>
              <a:gd name="connsiteY115" fmla="*/ 1629561 h 2079137"/>
              <a:gd name="connsiteX116" fmla="*/ 6086396 w 12192000"/>
              <a:gd name="connsiteY116" fmla="*/ 1642666 h 2079137"/>
              <a:gd name="connsiteX117" fmla="*/ 5867429 w 12192000"/>
              <a:gd name="connsiteY117" fmla="*/ 1695554 h 2079137"/>
              <a:gd name="connsiteX118" fmla="*/ 5772864 w 12192000"/>
              <a:gd name="connsiteY118" fmla="*/ 1689002 h 2079137"/>
              <a:gd name="connsiteX119" fmla="*/ 5629833 w 12192000"/>
              <a:gd name="connsiteY119" fmla="*/ 1713273 h 2079137"/>
              <a:gd name="connsiteX120" fmla="*/ 5504771 w 12192000"/>
              <a:gd name="connsiteY120" fmla="*/ 1725744 h 2079137"/>
              <a:gd name="connsiteX121" fmla="*/ 5490967 w 12192000"/>
              <a:gd name="connsiteY121" fmla="*/ 1726367 h 2079137"/>
              <a:gd name="connsiteX122" fmla="*/ 5486015 w 12192000"/>
              <a:gd name="connsiteY122" fmla="*/ 1721481 h 2079137"/>
              <a:gd name="connsiteX123" fmla="*/ 5439364 w 12192000"/>
              <a:gd name="connsiteY123" fmla="*/ 1721349 h 2079137"/>
              <a:gd name="connsiteX124" fmla="*/ 5350025 w 12192000"/>
              <a:gd name="connsiteY124" fmla="*/ 1729885 h 2079137"/>
              <a:gd name="connsiteX125" fmla="*/ 5336104 w 12192000"/>
              <a:gd name="connsiteY125" fmla="*/ 1734377 h 2079137"/>
              <a:gd name="connsiteX126" fmla="*/ 5245234 w 12192000"/>
              <a:gd name="connsiteY126" fmla="*/ 1738520 h 2079137"/>
              <a:gd name="connsiteX127" fmla="*/ 5182955 w 12192000"/>
              <a:gd name="connsiteY127" fmla="*/ 1744622 h 2079137"/>
              <a:gd name="connsiteX128" fmla="*/ 5169506 w 12192000"/>
              <a:gd name="connsiteY128" fmla="*/ 1748993 h 2079137"/>
              <a:gd name="connsiteX129" fmla="*/ 5154299 w 12192000"/>
              <a:gd name="connsiteY129" fmla="*/ 1744080 h 2079137"/>
              <a:gd name="connsiteX130" fmla="*/ 5149917 w 12192000"/>
              <a:gd name="connsiteY130" fmla="*/ 1739727 h 2079137"/>
              <a:gd name="connsiteX131" fmla="*/ 5100319 w 12192000"/>
              <a:gd name="connsiteY131" fmla="*/ 1745797 h 2079137"/>
              <a:gd name="connsiteX132" fmla="*/ 5094361 w 12192000"/>
              <a:gd name="connsiteY132" fmla="*/ 1745767 h 2079137"/>
              <a:gd name="connsiteX133" fmla="*/ 5053410 w 12192000"/>
              <a:gd name="connsiteY133" fmla="*/ 1742790 h 2079137"/>
              <a:gd name="connsiteX134" fmla="*/ 4992711 w 12192000"/>
              <a:gd name="connsiteY134" fmla="*/ 1734075 h 2079137"/>
              <a:gd name="connsiteX135" fmla="*/ 4930098 w 12192000"/>
              <a:gd name="connsiteY135" fmla="*/ 1717312 h 2079137"/>
              <a:gd name="connsiteX136" fmla="*/ 4893834 w 12192000"/>
              <a:gd name="connsiteY136" fmla="*/ 1710028 h 2079137"/>
              <a:gd name="connsiteX137" fmla="*/ 4868730 w 12192000"/>
              <a:gd name="connsiteY137" fmla="*/ 1702384 h 2079137"/>
              <a:gd name="connsiteX138" fmla="*/ 4797925 w 12192000"/>
              <a:gd name="connsiteY138" fmla="*/ 1695535 h 2079137"/>
              <a:gd name="connsiteX139" fmla="*/ 4677670 w 12192000"/>
              <a:gd name="connsiteY139" fmla="*/ 1689453 h 2079137"/>
              <a:gd name="connsiteX140" fmla="*/ 4634248 w 12192000"/>
              <a:gd name="connsiteY140" fmla="*/ 1680227 h 2079137"/>
              <a:gd name="connsiteX141" fmla="*/ 4632434 w 12192000"/>
              <a:gd name="connsiteY141" fmla="*/ 1674607 h 2079137"/>
              <a:gd name="connsiteX142" fmla="*/ 4619204 w 12192000"/>
              <a:gd name="connsiteY142" fmla="*/ 1672507 h 2079137"/>
              <a:gd name="connsiteX143" fmla="*/ 4616283 w 12192000"/>
              <a:gd name="connsiteY143" fmla="*/ 1670977 h 2079137"/>
              <a:gd name="connsiteX144" fmla="*/ 4598926 w 12192000"/>
              <a:gd name="connsiteY144" fmla="*/ 1663178 h 2079137"/>
              <a:gd name="connsiteX145" fmla="*/ 4547069 w 12192000"/>
              <a:gd name="connsiteY145" fmla="*/ 1670642 h 2079137"/>
              <a:gd name="connsiteX146" fmla="*/ 4523516 w 12192000"/>
              <a:gd name="connsiteY146" fmla="*/ 1669785 h 2079137"/>
              <a:gd name="connsiteX147" fmla="*/ 4500586 w 12192000"/>
              <a:gd name="connsiteY147" fmla="*/ 1675912 h 2079137"/>
              <a:gd name="connsiteX148" fmla="*/ 4488196 w 12192000"/>
              <a:gd name="connsiteY148" fmla="*/ 1683463 h 2079137"/>
              <a:gd name="connsiteX149" fmla="*/ 4445463 w 12192000"/>
              <a:gd name="connsiteY149" fmla="*/ 1695634 h 2079137"/>
              <a:gd name="connsiteX150" fmla="*/ 4446550 w 12192000"/>
              <a:gd name="connsiteY150" fmla="*/ 1680538 h 2079137"/>
              <a:gd name="connsiteX151" fmla="*/ 4365375 w 12192000"/>
              <a:gd name="connsiteY151" fmla="*/ 1697935 h 2079137"/>
              <a:gd name="connsiteX152" fmla="*/ 4305123 w 12192000"/>
              <a:gd name="connsiteY152" fmla="*/ 1714185 h 2079137"/>
              <a:gd name="connsiteX153" fmla="*/ 4292665 w 12192000"/>
              <a:gd name="connsiteY153" fmla="*/ 1720703 h 2079137"/>
              <a:gd name="connsiteX154" fmla="*/ 4276789 w 12192000"/>
              <a:gd name="connsiteY154" fmla="*/ 1718367 h 2079137"/>
              <a:gd name="connsiteX155" fmla="*/ 4271683 w 12192000"/>
              <a:gd name="connsiteY155" fmla="*/ 1714801 h 2079137"/>
              <a:gd name="connsiteX156" fmla="*/ 4223918 w 12192000"/>
              <a:gd name="connsiteY156" fmla="*/ 1728936 h 2079137"/>
              <a:gd name="connsiteX157" fmla="*/ 4218039 w 12192000"/>
              <a:gd name="connsiteY157" fmla="*/ 1729885 h 2079137"/>
              <a:gd name="connsiteX158" fmla="*/ 4177153 w 12192000"/>
              <a:gd name="connsiteY158" fmla="*/ 1733691 h 2079137"/>
              <a:gd name="connsiteX159" fmla="*/ 4051032 w 12192000"/>
              <a:gd name="connsiteY159" fmla="*/ 1728886 h 2079137"/>
              <a:gd name="connsiteX160" fmla="*/ 4013978 w 12192000"/>
              <a:gd name="connsiteY160" fmla="*/ 1727679 h 2079137"/>
              <a:gd name="connsiteX161" fmla="*/ 3987857 w 12192000"/>
              <a:gd name="connsiteY161" fmla="*/ 1724282 h 2079137"/>
              <a:gd name="connsiteX162" fmla="*/ 3916852 w 12192000"/>
              <a:gd name="connsiteY162" fmla="*/ 1729184 h 2079137"/>
              <a:gd name="connsiteX163" fmla="*/ 3797263 w 12192000"/>
              <a:gd name="connsiteY163" fmla="*/ 1742976 h 2079137"/>
              <a:gd name="connsiteX164" fmla="*/ 3752806 w 12192000"/>
              <a:gd name="connsiteY164" fmla="*/ 1741033 h 2079137"/>
              <a:gd name="connsiteX165" fmla="*/ 3749997 w 12192000"/>
              <a:gd name="connsiteY165" fmla="*/ 1735799 h 2079137"/>
              <a:gd name="connsiteX166" fmla="*/ 3736582 w 12192000"/>
              <a:gd name="connsiteY166" fmla="*/ 1735907 h 2079137"/>
              <a:gd name="connsiteX167" fmla="*/ 3733428 w 12192000"/>
              <a:gd name="connsiteY167" fmla="*/ 1734881 h 2079137"/>
              <a:gd name="connsiteX168" fmla="*/ 3714911 w 12192000"/>
              <a:gd name="connsiteY168" fmla="*/ 1730056 h 2079137"/>
              <a:gd name="connsiteX169" fmla="*/ 3665172 w 12192000"/>
              <a:gd name="connsiteY169" fmla="*/ 1745936 h 2079137"/>
              <a:gd name="connsiteX170" fmla="*/ 3552006 w 12192000"/>
              <a:gd name="connsiteY170" fmla="*/ 1755220 h 2079137"/>
              <a:gd name="connsiteX171" fmla="*/ 3390301 w 12192000"/>
              <a:gd name="connsiteY171" fmla="*/ 1762546 h 2079137"/>
              <a:gd name="connsiteX172" fmla="*/ 3264312 w 12192000"/>
              <a:gd name="connsiteY172" fmla="*/ 1774620 h 2079137"/>
              <a:gd name="connsiteX173" fmla="*/ 3106901 w 12192000"/>
              <a:gd name="connsiteY173" fmla="*/ 1804264 h 2079137"/>
              <a:gd name="connsiteX174" fmla="*/ 2993303 w 12192000"/>
              <a:gd name="connsiteY174" fmla="*/ 1806542 h 2079137"/>
              <a:gd name="connsiteX175" fmla="*/ 2979115 w 12192000"/>
              <a:gd name="connsiteY175" fmla="*/ 1815432 h 2079137"/>
              <a:gd name="connsiteX176" fmla="*/ 2963118 w 12192000"/>
              <a:gd name="connsiteY176" fmla="*/ 1820962 h 2079137"/>
              <a:gd name="connsiteX177" fmla="*/ 2961156 w 12192000"/>
              <a:gd name="connsiteY177" fmla="*/ 1820297 h 2079137"/>
              <a:gd name="connsiteX178" fmla="*/ 2925719 w 12192000"/>
              <a:gd name="connsiteY178" fmla="*/ 1828468 h 2079137"/>
              <a:gd name="connsiteX179" fmla="*/ 2857951 w 12192000"/>
              <a:gd name="connsiteY179" fmla="*/ 1842496 h 2079137"/>
              <a:gd name="connsiteX180" fmla="*/ 2857427 w 12192000"/>
              <a:gd name="connsiteY180" fmla="*/ 1841591 h 2079137"/>
              <a:gd name="connsiteX181" fmla="*/ 2846731 w 12192000"/>
              <a:gd name="connsiteY181" fmla="*/ 1839316 h 2079137"/>
              <a:gd name="connsiteX182" fmla="*/ 2826290 w 12192000"/>
              <a:gd name="connsiteY182" fmla="*/ 1837274 h 2079137"/>
              <a:gd name="connsiteX183" fmla="*/ 2779146 w 12192000"/>
              <a:gd name="connsiteY183" fmla="*/ 1820071 h 2079137"/>
              <a:gd name="connsiteX184" fmla="*/ 2739608 w 12192000"/>
              <a:gd name="connsiteY184" fmla="*/ 1827861 h 2079137"/>
              <a:gd name="connsiteX185" fmla="*/ 2731631 w 12192000"/>
              <a:gd name="connsiteY185" fmla="*/ 1828881 h 2079137"/>
              <a:gd name="connsiteX186" fmla="*/ 2731464 w 12192000"/>
              <a:gd name="connsiteY186" fmla="*/ 1828677 h 2079137"/>
              <a:gd name="connsiteX187" fmla="*/ 2723037 w 12192000"/>
              <a:gd name="connsiteY187" fmla="*/ 1829303 h 2079137"/>
              <a:gd name="connsiteX188" fmla="*/ 2701616 w 12192000"/>
              <a:gd name="connsiteY188" fmla="*/ 1832725 h 2079137"/>
              <a:gd name="connsiteX189" fmla="*/ 2696239 w 12192000"/>
              <a:gd name="connsiteY189" fmla="*/ 1831904 h 2079137"/>
              <a:gd name="connsiteX190" fmla="*/ 2663445 w 12192000"/>
              <a:gd name="connsiteY190" fmla="*/ 1825958 h 2079137"/>
              <a:gd name="connsiteX191" fmla="*/ 2560925 w 12192000"/>
              <a:gd name="connsiteY191" fmla="*/ 1829094 h 2079137"/>
              <a:gd name="connsiteX192" fmla="*/ 2458739 w 12192000"/>
              <a:gd name="connsiteY192" fmla="*/ 1834479 h 2079137"/>
              <a:gd name="connsiteX193" fmla="*/ 2356074 w 12192000"/>
              <a:gd name="connsiteY193" fmla="*/ 1836991 h 2079137"/>
              <a:gd name="connsiteX194" fmla="*/ 2304241 w 12192000"/>
              <a:gd name="connsiteY194" fmla="*/ 1822021 h 2079137"/>
              <a:gd name="connsiteX195" fmla="*/ 2298362 w 12192000"/>
              <a:gd name="connsiteY195" fmla="*/ 1822125 h 2079137"/>
              <a:gd name="connsiteX196" fmla="*/ 2283527 w 12192000"/>
              <a:gd name="connsiteY196" fmla="*/ 1826361 h 2079137"/>
              <a:gd name="connsiteX197" fmla="*/ 2278150 w 12192000"/>
              <a:gd name="connsiteY197" fmla="*/ 1828604 h 2079137"/>
              <a:gd name="connsiteX198" fmla="*/ 2269853 w 12192000"/>
              <a:gd name="connsiteY198" fmla="*/ 1830502 h 2079137"/>
              <a:gd name="connsiteX199" fmla="*/ 2269585 w 12192000"/>
              <a:gd name="connsiteY199" fmla="*/ 1830341 h 2079137"/>
              <a:gd name="connsiteX200" fmla="*/ 2225332 w 12192000"/>
              <a:gd name="connsiteY200" fmla="*/ 1845825 h 2079137"/>
              <a:gd name="connsiteX201" fmla="*/ 2169048 w 12192000"/>
              <a:gd name="connsiteY201" fmla="*/ 1837658 h 2079137"/>
              <a:gd name="connsiteX202" fmla="*/ 2147231 w 12192000"/>
              <a:gd name="connsiteY202" fmla="*/ 1839027 h 2079137"/>
              <a:gd name="connsiteX203" fmla="*/ 2135241 w 12192000"/>
              <a:gd name="connsiteY203" fmla="*/ 1838652 h 2079137"/>
              <a:gd name="connsiteX204" fmla="*/ 2099215 w 12192000"/>
              <a:gd name="connsiteY204" fmla="*/ 1850768 h 2079137"/>
              <a:gd name="connsiteX205" fmla="*/ 2094046 w 12192000"/>
              <a:gd name="connsiteY205" fmla="*/ 1850806 h 2079137"/>
              <a:gd name="connsiteX206" fmla="*/ 2071850 w 12192000"/>
              <a:gd name="connsiteY206" fmla="*/ 1861319 h 2079137"/>
              <a:gd name="connsiteX207" fmla="*/ 2039607 w 12192000"/>
              <a:gd name="connsiteY207" fmla="*/ 1874318 h 2079137"/>
              <a:gd name="connsiteX208" fmla="*/ 2037289 w 12192000"/>
              <a:gd name="connsiteY208" fmla="*/ 1874025 h 2079137"/>
              <a:gd name="connsiteX209" fmla="*/ 2023615 w 12192000"/>
              <a:gd name="connsiteY209" fmla="*/ 1881562 h 2079137"/>
              <a:gd name="connsiteX210" fmla="*/ 1957176 w 12192000"/>
              <a:gd name="connsiteY210" fmla="*/ 1898709 h 2079137"/>
              <a:gd name="connsiteX211" fmla="*/ 1858081 w 12192000"/>
              <a:gd name="connsiteY211" fmla="*/ 1923144 h 2079137"/>
              <a:gd name="connsiteX212" fmla="*/ 1738865 w 12192000"/>
              <a:gd name="connsiteY212" fmla="*/ 1944965 h 2079137"/>
              <a:gd name="connsiteX213" fmla="*/ 1616692 w 12192000"/>
              <a:gd name="connsiteY213" fmla="*/ 1989107 h 2079137"/>
              <a:gd name="connsiteX214" fmla="*/ 1411898 w 12192000"/>
              <a:gd name="connsiteY214" fmla="*/ 2046254 h 2079137"/>
              <a:gd name="connsiteX215" fmla="*/ 1375780 w 12192000"/>
              <a:gd name="connsiteY215" fmla="*/ 2047961 h 2079137"/>
              <a:gd name="connsiteX216" fmla="*/ 1375707 w 12192000"/>
              <a:gd name="connsiteY216" fmla="*/ 2047981 h 2079137"/>
              <a:gd name="connsiteX217" fmla="*/ 1285585 w 12192000"/>
              <a:gd name="connsiteY217" fmla="*/ 2047113 h 2079137"/>
              <a:gd name="connsiteX218" fmla="*/ 1263658 w 12192000"/>
              <a:gd name="connsiteY218" fmla="*/ 2041397 h 2079137"/>
              <a:gd name="connsiteX219" fmla="*/ 1170403 w 12192000"/>
              <a:gd name="connsiteY219" fmla="*/ 2033399 h 2079137"/>
              <a:gd name="connsiteX220" fmla="*/ 1153718 w 12192000"/>
              <a:gd name="connsiteY220" fmla="*/ 2029576 h 2079137"/>
              <a:gd name="connsiteX221" fmla="*/ 1133937 w 12192000"/>
              <a:gd name="connsiteY221" fmla="*/ 2032149 h 2079137"/>
              <a:gd name="connsiteX222" fmla="*/ 1054999 w 12192000"/>
              <a:gd name="connsiteY222" fmla="*/ 2043242 h 2079137"/>
              <a:gd name="connsiteX223" fmla="*/ 1018405 w 12192000"/>
              <a:gd name="connsiteY223" fmla="*/ 2048281 h 2079137"/>
              <a:gd name="connsiteX224" fmla="*/ 1016563 w 12192000"/>
              <a:gd name="connsiteY224" fmla="*/ 2051718 h 2079137"/>
              <a:gd name="connsiteX225" fmla="*/ 1008284 w 12192000"/>
              <a:gd name="connsiteY225" fmla="*/ 2046742 h 2079137"/>
              <a:gd name="connsiteX226" fmla="*/ 981974 w 12192000"/>
              <a:gd name="connsiteY226" fmla="*/ 2048363 h 2079137"/>
              <a:gd name="connsiteX227" fmla="*/ 971903 w 12192000"/>
              <a:gd name="connsiteY227" fmla="*/ 2053484 h 2079137"/>
              <a:gd name="connsiteX228" fmla="*/ 954015 w 12192000"/>
              <a:gd name="connsiteY228" fmla="*/ 2052529 h 2079137"/>
              <a:gd name="connsiteX229" fmla="*/ 839571 w 12192000"/>
              <a:gd name="connsiteY229" fmla="*/ 2046509 h 2079137"/>
              <a:gd name="connsiteX230" fmla="*/ 823321 w 12192000"/>
              <a:gd name="connsiteY230" fmla="*/ 2054296 h 2079137"/>
              <a:gd name="connsiteX231" fmla="*/ 800990 w 12192000"/>
              <a:gd name="connsiteY231" fmla="*/ 2051523 h 2079137"/>
              <a:gd name="connsiteX232" fmla="*/ 776439 w 12192000"/>
              <a:gd name="connsiteY232" fmla="*/ 2062634 h 2079137"/>
              <a:gd name="connsiteX233" fmla="*/ 763041 w 12192000"/>
              <a:gd name="connsiteY233" fmla="*/ 2063995 h 2079137"/>
              <a:gd name="connsiteX234" fmla="*/ 757863 w 12192000"/>
              <a:gd name="connsiteY234" fmla="*/ 2065877 h 2079137"/>
              <a:gd name="connsiteX235" fmla="*/ 745053 w 12192000"/>
              <a:gd name="connsiteY235" fmla="*/ 2051831 h 2079137"/>
              <a:gd name="connsiteX236" fmla="*/ 722609 w 12192000"/>
              <a:gd name="connsiteY236" fmla="*/ 2049504 h 2079137"/>
              <a:gd name="connsiteX237" fmla="*/ 717618 w 12192000"/>
              <a:gd name="connsiteY237" fmla="*/ 2042131 h 2079137"/>
              <a:gd name="connsiteX238" fmla="*/ 703285 w 12192000"/>
              <a:gd name="connsiteY238" fmla="*/ 2046808 h 2079137"/>
              <a:gd name="connsiteX239" fmla="*/ 680199 w 12192000"/>
              <a:gd name="connsiteY239" fmla="*/ 2051947 h 2079137"/>
              <a:gd name="connsiteX240" fmla="*/ 667351 w 12192000"/>
              <a:gd name="connsiteY240" fmla="*/ 2054469 h 2079137"/>
              <a:gd name="connsiteX241" fmla="*/ 660961 w 12192000"/>
              <a:gd name="connsiteY241" fmla="*/ 2049404 h 2079137"/>
              <a:gd name="connsiteX242" fmla="*/ 638282 w 12192000"/>
              <a:gd name="connsiteY242" fmla="*/ 2060093 h 2079137"/>
              <a:gd name="connsiteX243" fmla="*/ 583551 w 12192000"/>
              <a:gd name="connsiteY243" fmla="*/ 2070197 h 2079137"/>
              <a:gd name="connsiteX244" fmla="*/ 525274 w 12192000"/>
              <a:gd name="connsiteY244" fmla="*/ 2079137 h 2079137"/>
              <a:gd name="connsiteX245" fmla="*/ 405635 w 12192000"/>
              <a:gd name="connsiteY245" fmla="*/ 2059339 h 2079137"/>
              <a:gd name="connsiteX246" fmla="*/ 281555 w 12192000"/>
              <a:gd name="connsiteY246" fmla="*/ 2022847 h 2079137"/>
              <a:gd name="connsiteX247" fmla="*/ 98513 w 12192000"/>
              <a:gd name="connsiteY247" fmla="*/ 1969504 h 2079137"/>
              <a:gd name="connsiteX248" fmla="*/ 56191 w 12192000"/>
              <a:gd name="connsiteY248" fmla="*/ 1950709 h 2079137"/>
              <a:gd name="connsiteX249" fmla="*/ 0 w 12192000"/>
              <a:gd name="connsiteY249" fmla="*/ 1935789 h 207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12192000" h="2079137">
                <a:moveTo>
                  <a:pt x="12160143" y="831692"/>
                </a:moveTo>
                <a:lnTo>
                  <a:pt x="12159112" y="833361"/>
                </a:lnTo>
                <a:cubicBezTo>
                  <a:pt x="12157915" y="833832"/>
                  <a:pt x="12157402" y="833649"/>
                  <a:pt x="12158912" y="832430"/>
                </a:cubicBezTo>
                <a:close/>
                <a:moveTo>
                  <a:pt x="0" y="0"/>
                </a:moveTo>
                <a:lnTo>
                  <a:pt x="12192000" y="0"/>
                </a:lnTo>
                <a:lnTo>
                  <a:pt x="12192000" y="558063"/>
                </a:lnTo>
                <a:lnTo>
                  <a:pt x="12189259" y="810508"/>
                </a:lnTo>
                <a:lnTo>
                  <a:pt x="12170847" y="825280"/>
                </a:lnTo>
                <a:lnTo>
                  <a:pt x="12160143" y="831692"/>
                </a:lnTo>
                <a:lnTo>
                  <a:pt x="12163806" y="825759"/>
                </a:lnTo>
                <a:cubicBezTo>
                  <a:pt x="12125449" y="821525"/>
                  <a:pt x="12082203" y="824698"/>
                  <a:pt x="12056557" y="810176"/>
                </a:cubicBezTo>
                <a:cubicBezTo>
                  <a:pt x="12050902" y="790976"/>
                  <a:pt x="11923731" y="799312"/>
                  <a:pt x="11900316" y="789618"/>
                </a:cubicBezTo>
                <a:cubicBezTo>
                  <a:pt x="11841702" y="803374"/>
                  <a:pt x="11823963" y="832645"/>
                  <a:pt x="11791206" y="824176"/>
                </a:cubicBezTo>
                <a:cubicBezTo>
                  <a:pt x="11768977" y="817380"/>
                  <a:pt x="11683857" y="828947"/>
                  <a:pt x="11659257" y="800841"/>
                </a:cubicBezTo>
                <a:cubicBezTo>
                  <a:pt x="11617173" y="818107"/>
                  <a:pt x="11602556" y="790694"/>
                  <a:pt x="11569789" y="797135"/>
                </a:cubicBezTo>
                <a:cubicBezTo>
                  <a:pt x="11498310" y="795094"/>
                  <a:pt x="11458472" y="819882"/>
                  <a:pt x="11367885" y="791985"/>
                </a:cubicBezTo>
                <a:cubicBezTo>
                  <a:pt x="11325508" y="798158"/>
                  <a:pt x="11266580" y="755023"/>
                  <a:pt x="11174663" y="788721"/>
                </a:cubicBezTo>
                <a:cubicBezTo>
                  <a:pt x="11122703" y="792192"/>
                  <a:pt x="11150009" y="775410"/>
                  <a:pt x="11068220" y="786994"/>
                </a:cubicBezTo>
                <a:cubicBezTo>
                  <a:pt x="11046931" y="759861"/>
                  <a:pt x="10919185" y="793102"/>
                  <a:pt x="10893266" y="794013"/>
                </a:cubicBezTo>
                <a:cubicBezTo>
                  <a:pt x="10874184" y="776189"/>
                  <a:pt x="10862860" y="788743"/>
                  <a:pt x="10844025" y="789857"/>
                </a:cubicBezTo>
                <a:cubicBezTo>
                  <a:pt x="10836453" y="779294"/>
                  <a:pt x="10820690" y="778184"/>
                  <a:pt x="10814353" y="789010"/>
                </a:cubicBezTo>
                <a:cubicBezTo>
                  <a:pt x="10819669" y="816016"/>
                  <a:pt x="10754019" y="789067"/>
                  <a:pt x="10748393" y="806738"/>
                </a:cubicBezTo>
                <a:cubicBezTo>
                  <a:pt x="10687156" y="807873"/>
                  <a:pt x="10550299" y="781800"/>
                  <a:pt x="10468256" y="778733"/>
                </a:cubicBezTo>
                <a:cubicBezTo>
                  <a:pt x="10436666" y="770025"/>
                  <a:pt x="10371995" y="797252"/>
                  <a:pt x="10256131" y="788332"/>
                </a:cubicBezTo>
                <a:cubicBezTo>
                  <a:pt x="10240995" y="781626"/>
                  <a:pt x="10182664" y="765742"/>
                  <a:pt x="10177442" y="777371"/>
                </a:cubicBezTo>
                <a:cubicBezTo>
                  <a:pt x="10141447" y="775683"/>
                  <a:pt x="10030323" y="810071"/>
                  <a:pt x="10006086" y="792651"/>
                </a:cubicBezTo>
                <a:cubicBezTo>
                  <a:pt x="10009448" y="818833"/>
                  <a:pt x="9960389" y="791426"/>
                  <a:pt x="9952382" y="815411"/>
                </a:cubicBezTo>
                <a:lnTo>
                  <a:pt x="9926457" y="827295"/>
                </a:lnTo>
                <a:lnTo>
                  <a:pt x="9843405" y="867046"/>
                </a:lnTo>
                <a:lnTo>
                  <a:pt x="9830866" y="875047"/>
                </a:lnTo>
                <a:lnTo>
                  <a:pt x="9801807" y="872272"/>
                </a:lnTo>
                <a:lnTo>
                  <a:pt x="9785653" y="861743"/>
                </a:lnTo>
                <a:lnTo>
                  <a:pt x="9781177" y="864820"/>
                </a:lnTo>
                <a:cubicBezTo>
                  <a:pt x="9776153" y="871003"/>
                  <a:pt x="9773556" y="874842"/>
                  <a:pt x="9768640" y="869379"/>
                </a:cubicBezTo>
                <a:lnTo>
                  <a:pt x="9712211" y="900283"/>
                </a:lnTo>
                <a:cubicBezTo>
                  <a:pt x="9706243" y="902750"/>
                  <a:pt x="9698952" y="902954"/>
                  <a:pt x="9689465" y="899268"/>
                </a:cubicBezTo>
                <a:cubicBezTo>
                  <a:pt x="9670819" y="902906"/>
                  <a:pt x="9618108" y="917739"/>
                  <a:pt x="9600339" y="922112"/>
                </a:cubicBezTo>
                <a:lnTo>
                  <a:pt x="9582850" y="925510"/>
                </a:lnTo>
                <a:cubicBezTo>
                  <a:pt x="9574400" y="928631"/>
                  <a:pt x="9556868" y="938130"/>
                  <a:pt x="9549638" y="940845"/>
                </a:cubicBezTo>
                <a:cubicBezTo>
                  <a:pt x="9543792" y="942327"/>
                  <a:pt x="9546812" y="939351"/>
                  <a:pt x="9539471" y="941799"/>
                </a:cubicBezTo>
                <a:cubicBezTo>
                  <a:pt x="9538994" y="947702"/>
                  <a:pt x="9536009" y="953248"/>
                  <a:pt x="9505592" y="955533"/>
                </a:cubicBezTo>
                <a:cubicBezTo>
                  <a:pt x="9486013" y="968563"/>
                  <a:pt x="9460860" y="978842"/>
                  <a:pt x="9432569" y="985377"/>
                </a:cubicBezTo>
                <a:cubicBezTo>
                  <a:pt x="9426990" y="980335"/>
                  <a:pt x="9418918" y="990185"/>
                  <a:pt x="9414216" y="992655"/>
                </a:cubicBezTo>
                <a:cubicBezTo>
                  <a:pt x="9412644" y="989014"/>
                  <a:pt x="9400057" y="989255"/>
                  <a:pt x="9397106" y="992980"/>
                </a:cubicBezTo>
                <a:cubicBezTo>
                  <a:pt x="9314093" y="1020862"/>
                  <a:pt x="9349678" y="978420"/>
                  <a:pt x="9305108" y="1007767"/>
                </a:cubicBezTo>
                <a:cubicBezTo>
                  <a:pt x="9296670" y="1010324"/>
                  <a:pt x="9289251" y="1009612"/>
                  <a:pt x="9282434" y="1007523"/>
                </a:cubicBezTo>
                <a:lnTo>
                  <a:pt x="9271941" y="1002839"/>
                </a:lnTo>
                <a:lnTo>
                  <a:pt x="9238227" y="1017668"/>
                </a:lnTo>
                <a:cubicBezTo>
                  <a:pt x="9221294" y="1023415"/>
                  <a:pt x="9203166" y="1027997"/>
                  <a:pt x="9184265" y="1031275"/>
                </a:cubicBezTo>
                <a:cubicBezTo>
                  <a:pt x="9178371" y="1024135"/>
                  <a:pt x="9165618" y="1036637"/>
                  <a:pt x="9159000" y="1039569"/>
                </a:cubicBezTo>
                <a:cubicBezTo>
                  <a:pt x="9157881" y="1034602"/>
                  <a:pt x="9141725" y="1033964"/>
                  <a:pt x="9137031" y="1038699"/>
                </a:cubicBezTo>
                <a:cubicBezTo>
                  <a:pt x="9023973" y="1069523"/>
                  <a:pt x="9079946" y="1015706"/>
                  <a:pt x="9015702" y="1051400"/>
                </a:cubicBezTo>
                <a:lnTo>
                  <a:pt x="8971403" y="1040542"/>
                </a:lnTo>
                <a:lnTo>
                  <a:pt x="8961826" y="1045364"/>
                </a:lnTo>
                <a:cubicBezTo>
                  <a:pt x="8922837" y="1050010"/>
                  <a:pt x="8909116" y="1040754"/>
                  <a:pt x="8888623" y="1053908"/>
                </a:cubicBezTo>
                <a:cubicBezTo>
                  <a:pt x="8850424" y="1035587"/>
                  <a:pt x="8865892" y="1054194"/>
                  <a:pt x="8841066" y="1060421"/>
                </a:cubicBezTo>
                <a:cubicBezTo>
                  <a:pt x="8818353" y="1064878"/>
                  <a:pt x="8775995" y="1076068"/>
                  <a:pt x="8752342" y="1080646"/>
                </a:cubicBezTo>
                <a:cubicBezTo>
                  <a:pt x="8736966" y="1099406"/>
                  <a:pt x="8723186" y="1079948"/>
                  <a:pt x="8699139" y="1087885"/>
                </a:cubicBezTo>
                <a:cubicBezTo>
                  <a:pt x="8688630" y="1095506"/>
                  <a:pt x="8680324" y="1097539"/>
                  <a:pt x="8667273" y="1092062"/>
                </a:cubicBezTo>
                <a:cubicBezTo>
                  <a:pt x="8619205" y="1128818"/>
                  <a:pt x="8634590" y="1097116"/>
                  <a:pt x="8586064" y="1114603"/>
                </a:cubicBezTo>
                <a:cubicBezTo>
                  <a:pt x="8544721" y="1131913"/>
                  <a:pt x="8496602" y="1145520"/>
                  <a:pt x="8460312" y="1179878"/>
                </a:cubicBezTo>
                <a:cubicBezTo>
                  <a:pt x="8454266" y="1189140"/>
                  <a:pt x="8435781" y="1194455"/>
                  <a:pt x="8419023" y="1191748"/>
                </a:cubicBezTo>
                <a:cubicBezTo>
                  <a:pt x="8416138" y="1191283"/>
                  <a:pt x="8413416" y="1190591"/>
                  <a:pt x="8410939" y="1189696"/>
                </a:cubicBezTo>
                <a:cubicBezTo>
                  <a:pt x="8390077" y="1213458"/>
                  <a:pt x="8370324" y="1205397"/>
                  <a:pt x="8362040" y="1220820"/>
                </a:cubicBezTo>
                <a:cubicBezTo>
                  <a:pt x="8320616" y="1231942"/>
                  <a:pt x="8281663" y="1222882"/>
                  <a:pt x="8273677" y="1236495"/>
                </a:cubicBezTo>
                <a:cubicBezTo>
                  <a:pt x="8251358" y="1238573"/>
                  <a:pt x="8216738" y="1228341"/>
                  <a:pt x="8204283" y="1243537"/>
                </a:cubicBezTo>
                <a:cubicBezTo>
                  <a:pt x="8198634" y="1233135"/>
                  <a:pt x="8181550" y="1254947"/>
                  <a:pt x="8166550" y="1249551"/>
                </a:cubicBezTo>
                <a:cubicBezTo>
                  <a:pt x="8155570" y="1244572"/>
                  <a:pt x="8147825" y="1250027"/>
                  <a:pt x="8137785" y="1251636"/>
                </a:cubicBezTo>
                <a:cubicBezTo>
                  <a:pt x="8123427" y="1248361"/>
                  <a:pt x="8081662" y="1261833"/>
                  <a:pt x="8071596" y="1269274"/>
                </a:cubicBezTo>
                <a:cubicBezTo>
                  <a:pt x="8048949" y="1293759"/>
                  <a:pt x="7983924" y="1284712"/>
                  <a:pt x="7964816" y="1303668"/>
                </a:cubicBezTo>
                <a:cubicBezTo>
                  <a:pt x="7957137" y="1306992"/>
                  <a:pt x="7949335" y="1308861"/>
                  <a:pt x="7941495" y="1309821"/>
                </a:cubicBezTo>
                <a:lnTo>
                  <a:pt x="7919123" y="1310466"/>
                </a:lnTo>
                <a:lnTo>
                  <a:pt x="7911902" y="1306569"/>
                </a:lnTo>
                <a:lnTo>
                  <a:pt x="7898703" y="1309208"/>
                </a:lnTo>
                <a:lnTo>
                  <a:pt x="7894703" y="1308939"/>
                </a:lnTo>
                <a:lnTo>
                  <a:pt x="7872267" y="1308370"/>
                </a:lnTo>
                <a:cubicBezTo>
                  <a:pt x="7886550" y="1330359"/>
                  <a:pt x="7812648" y="1314851"/>
                  <a:pt x="7836454" y="1331265"/>
                </a:cubicBezTo>
                <a:cubicBezTo>
                  <a:pt x="7798907" y="1336933"/>
                  <a:pt x="7831419" y="1351068"/>
                  <a:pt x="7782451" y="1339601"/>
                </a:cubicBezTo>
                <a:cubicBezTo>
                  <a:pt x="7727636" y="1365002"/>
                  <a:pt x="7583002" y="1338768"/>
                  <a:pt x="7542969" y="1372495"/>
                </a:cubicBezTo>
                <a:cubicBezTo>
                  <a:pt x="7546396" y="1360942"/>
                  <a:pt x="7492851" y="1424323"/>
                  <a:pt x="7476832" y="1431655"/>
                </a:cubicBezTo>
                <a:cubicBezTo>
                  <a:pt x="7439619" y="1443703"/>
                  <a:pt x="7425596" y="1454661"/>
                  <a:pt x="7370237" y="1474339"/>
                </a:cubicBezTo>
                <a:cubicBezTo>
                  <a:pt x="7316246" y="1485928"/>
                  <a:pt x="7281903" y="1512712"/>
                  <a:pt x="7222223" y="1510199"/>
                </a:cubicBezTo>
                <a:cubicBezTo>
                  <a:pt x="7221190" y="1514030"/>
                  <a:pt x="7218885" y="1517398"/>
                  <a:pt x="7215703" y="1520424"/>
                </a:cubicBezTo>
                <a:lnTo>
                  <a:pt x="7204548" y="1528145"/>
                </a:lnTo>
                <a:lnTo>
                  <a:pt x="7202038" y="1527954"/>
                </a:lnTo>
                <a:lnTo>
                  <a:pt x="7173860" y="1541605"/>
                </a:lnTo>
                <a:lnTo>
                  <a:pt x="7155079" y="1552495"/>
                </a:lnTo>
                <a:lnTo>
                  <a:pt x="7149757" y="1552732"/>
                </a:lnTo>
                <a:cubicBezTo>
                  <a:pt x="7141378" y="1554948"/>
                  <a:pt x="7115959" y="1563256"/>
                  <a:pt x="7104804" y="1565792"/>
                </a:cubicBezTo>
                <a:cubicBezTo>
                  <a:pt x="7099811" y="1550850"/>
                  <a:pt x="7096935" y="1561973"/>
                  <a:pt x="7082824" y="1567947"/>
                </a:cubicBezTo>
                <a:cubicBezTo>
                  <a:pt x="7071919" y="1546070"/>
                  <a:pt x="7039417" y="1570606"/>
                  <a:pt x="7021520" y="1562334"/>
                </a:cubicBezTo>
                <a:cubicBezTo>
                  <a:pt x="7011400" y="1567217"/>
                  <a:pt x="7000495" y="1571981"/>
                  <a:pt x="6988956" y="1576442"/>
                </a:cubicBezTo>
                <a:lnTo>
                  <a:pt x="6981922" y="1578821"/>
                </a:lnTo>
                <a:lnTo>
                  <a:pt x="6981583" y="1578678"/>
                </a:lnTo>
                <a:cubicBezTo>
                  <a:pt x="6979627" y="1578791"/>
                  <a:pt x="6977153" y="1579421"/>
                  <a:pt x="6973762" y="1580811"/>
                </a:cubicBezTo>
                <a:lnTo>
                  <a:pt x="6969093" y="1583157"/>
                </a:lnTo>
                <a:lnTo>
                  <a:pt x="6890037" y="1575825"/>
                </a:lnTo>
                <a:cubicBezTo>
                  <a:pt x="6849459" y="1579997"/>
                  <a:pt x="6820022" y="1566922"/>
                  <a:pt x="6785054" y="1582200"/>
                </a:cubicBezTo>
                <a:cubicBezTo>
                  <a:pt x="6747047" y="1586037"/>
                  <a:pt x="6712794" y="1582954"/>
                  <a:pt x="6681692" y="1591296"/>
                </a:cubicBezTo>
                <a:cubicBezTo>
                  <a:pt x="6667557" y="1587501"/>
                  <a:pt x="6654822" y="1586753"/>
                  <a:pt x="6644556" y="1595940"/>
                </a:cubicBezTo>
                <a:cubicBezTo>
                  <a:pt x="6608615" y="1597269"/>
                  <a:pt x="6597697" y="1587005"/>
                  <a:pt x="6577106" y="1598261"/>
                </a:cubicBezTo>
                <a:lnTo>
                  <a:pt x="6544183" y="1596149"/>
                </a:lnTo>
                <a:lnTo>
                  <a:pt x="6540921" y="1593857"/>
                </a:lnTo>
                <a:lnTo>
                  <a:pt x="6535046" y="1593283"/>
                </a:lnTo>
                <a:lnTo>
                  <a:pt x="6519853" y="1595771"/>
                </a:lnTo>
                <a:lnTo>
                  <a:pt x="6514280" y="1597376"/>
                </a:lnTo>
                <a:cubicBezTo>
                  <a:pt x="6510385" y="1598232"/>
                  <a:pt x="6507735" y="1598481"/>
                  <a:pt x="6505824" y="1598298"/>
                </a:cubicBezTo>
                <a:lnTo>
                  <a:pt x="6505573" y="1598109"/>
                </a:lnTo>
                <a:lnTo>
                  <a:pt x="6497741" y="1599392"/>
                </a:lnTo>
                <a:cubicBezTo>
                  <a:pt x="6484628" y="1602044"/>
                  <a:pt x="6471968" y="1605085"/>
                  <a:pt x="6459992" y="1608358"/>
                </a:cubicBezTo>
                <a:cubicBezTo>
                  <a:pt x="6447037" y="1597612"/>
                  <a:pt x="6404274" y="1616787"/>
                  <a:pt x="6404572" y="1593771"/>
                </a:cubicBezTo>
                <a:cubicBezTo>
                  <a:pt x="6388277" y="1597519"/>
                  <a:pt x="6380141" y="1607970"/>
                  <a:pt x="6382671" y="1592612"/>
                </a:cubicBezTo>
                <a:lnTo>
                  <a:pt x="6369843" y="1590015"/>
                </a:lnTo>
                <a:lnTo>
                  <a:pt x="6269740" y="1614633"/>
                </a:lnTo>
                <a:lnTo>
                  <a:pt x="6255405" y="1620529"/>
                </a:lnTo>
                <a:cubicBezTo>
                  <a:pt x="6250911" y="1623016"/>
                  <a:pt x="6247090" y="1625968"/>
                  <a:pt x="6244248" y="1629561"/>
                </a:cubicBezTo>
                <a:cubicBezTo>
                  <a:pt x="6188859" y="1618246"/>
                  <a:pt x="6143250" y="1639346"/>
                  <a:pt x="6086396" y="1642666"/>
                </a:cubicBezTo>
                <a:cubicBezTo>
                  <a:pt x="6024311" y="1653696"/>
                  <a:pt x="5889522" y="1686499"/>
                  <a:pt x="5867429" y="1695554"/>
                </a:cubicBezTo>
                <a:cubicBezTo>
                  <a:pt x="5848669" y="1700350"/>
                  <a:pt x="5763994" y="1699795"/>
                  <a:pt x="5772864" y="1689002"/>
                </a:cubicBezTo>
                <a:cubicBezTo>
                  <a:pt x="5718480" y="1716048"/>
                  <a:pt x="5694188" y="1696562"/>
                  <a:pt x="5629833" y="1713273"/>
                </a:cubicBezTo>
                <a:lnTo>
                  <a:pt x="5504771" y="1725744"/>
                </a:lnTo>
                <a:lnTo>
                  <a:pt x="5490967" y="1726367"/>
                </a:lnTo>
                <a:lnTo>
                  <a:pt x="5486015" y="1721481"/>
                </a:lnTo>
                <a:lnTo>
                  <a:pt x="5439364" y="1721349"/>
                </a:lnTo>
                <a:cubicBezTo>
                  <a:pt x="5418850" y="1733129"/>
                  <a:pt x="5381503" y="1725668"/>
                  <a:pt x="5350025" y="1729885"/>
                </a:cubicBezTo>
                <a:lnTo>
                  <a:pt x="5336104" y="1734377"/>
                </a:lnTo>
                <a:lnTo>
                  <a:pt x="5245234" y="1738520"/>
                </a:lnTo>
                <a:lnTo>
                  <a:pt x="5182955" y="1744622"/>
                </a:lnTo>
                <a:lnTo>
                  <a:pt x="5169506" y="1748993"/>
                </a:lnTo>
                <a:lnTo>
                  <a:pt x="5154299" y="1744080"/>
                </a:lnTo>
                <a:cubicBezTo>
                  <a:pt x="5152463" y="1742751"/>
                  <a:pt x="5150989" y="1741283"/>
                  <a:pt x="5149917" y="1739727"/>
                </a:cubicBezTo>
                <a:lnTo>
                  <a:pt x="5100319" y="1745797"/>
                </a:lnTo>
                <a:lnTo>
                  <a:pt x="5094361" y="1745767"/>
                </a:lnTo>
                <a:lnTo>
                  <a:pt x="5053410" y="1742790"/>
                </a:lnTo>
                <a:lnTo>
                  <a:pt x="4992711" y="1734075"/>
                </a:lnTo>
                <a:cubicBezTo>
                  <a:pt x="4972764" y="1728527"/>
                  <a:pt x="4955480" y="1708667"/>
                  <a:pt x="4930098" y="1717312"/>
                </a:cubicBezTo>
                <a:cubicBezTo>
                  <a:pt x="4936142" y="1706767"/>
                  <a:pt x="4900350" y="1719438"/>
                  <a:pt x="4893834" y="1710028"/>
                </a:cubicBezTo>
                <a:cubicBezTo>
                  <a:pt x="4890113" y="1702277"/>
                  <a:pt x="4878389" y="1704314"/>
                  <a:pt x="4868730" y="1702384"/>
                </a:cubicBezTo>
                <a:cubicBezTo>
                  <a:pt x="4860577" y="1694955"/>
                  <a:pt x="4813519" y="1692594"/>
                  <a:pt x="4797925" y="1695535"/>
                </a:cubicBezTo>
                <a:cubicBezTo>
                  <a:pt x="4754973" y="1708626"/>
                  <a:pt x="4712186" y="1679830"/>
                  <a:pt x="4677670" y="1689453"/>
                </a:cubicBezTo>
                <a:cubicBezTo>
                  <a:pt x="4650390" y="1686902"/>
                  <a:pt x="4641786" y="1682702"/>
                  <a:pt x="4634248" y="1680227"/>
                </a:cubicBezTo>
                <a:lnTo>
                  <a:pt x="4632434" y="1674607"/>
                </a:lnTo>
                <a:lnTo>
                  <a:pt x="4619204" y="1672507"/>
                </a:lnTo>
                <a:lnTo>
                  <a:pt x="4616283" y="1670977"/>
                </a:lnTo>
                <a:cubicBezTo>
                  <a:pt x="4610716" y="1668036"/>
                  <a:pt x="4605090" y="1665277"/>
                  <a:pt x="4598926" y="1663178"/>
                </a:cubicBezTo>
                <a:cubicBezTo>
                  <a:pt x="4588025" y="1686237"/>
                  <a:pt x="4544698" y="1649138"/>
                  <a:pt x="4547069" y="1670642"/>
                </a:cubicBezTo>
                <a:lnTo>
                  <a:pt x="4523516" y="1669785"/>
                </a:lnTo>
                <a:lnTo>
                  <a:pt x="4500586" y="1675912"/>
                </a:lnTo>
                <a:lnTo>
                  <a:pt x="4488196" y="1683463"/>
                </a:lnTo>
                <a:lnTo>
                  <a:pt x="4445463" y="1695634"/>
                </a:lnTo>
                <a:lnTo>
                  <a:pt x="4446550" y="1680538"/>
                </a:lnTo>
                <a:lnTo>
                  <a:pt x="4365375" y="1697935"/>
                </a:lnTo>
                <a:lnTo>
                  <a:pt x="4305123" y="1714185"/>
                </a:lnTo>
                <a:lnTo>
                  <a:pt x="4292665" y="1720703"/>
                </a:lnTo>
                <a:lnTo>
                  <a:pt x="4276789" y="1718367"/>
                </a:lnTo>
                <a:cubicBezTo>
                  <a:pt x="4274740" y="1717359"/>
                  <a:pt x="4273021" y="1716157"/>
                  <a:pt x="4271683" y="1714801"/>
                </a:cubicBezTo>
                <a:lnTo>
                  <a:pt x="4223918" y="1728936"/>
                </a:lnTo>
                <a:lnTo>
                  <a:pt x="4218039" y="1729885"/>
                </a:lnTo>
                <a:lnTo>
                  <a:pt x="4177153" y="1733691"/>
                </a:lnTo>
                <a:lnTo>
                  <a:pt x="4051032" y="1728886"/>
                </a:lnTo>
                <a:cubicBezTo>
                  <a:pt x="4055072" y="1717510"/>
                  <a:pt x="4022108" y="1735873"/>
                  <a:pt x="4013978" y="1727679"/>
                </a:cubicBezTo>
                <a:cubicBezTo>
                  <a:pt x="4008905" y="1720660"/>
                  <a:pt x="3997723" y="1724594"/>
                  <a:pt x="3987857" y="1724282"/>
                </a:cubicBezTo>
                <a:cubicBezTo>
                  <a:pt x="3978476" y="1718309"/>
                  <a:pt x="3931683" y="1723723"/>
                  <a:pt x="3916852" y="1729184"/>
                </a:cubicBezTo>
                <a:cubicBezTo>
                  <a:pt x="3876910" y="1749138"/>
                  <a:pt x="3829523" y="1727824"/>
                  <a:pt x="3797263" y="1742976"/>
                </a:cubicBezTo>
                <a:cubicBezTo>
                  <a:pt x="3769922" y="1744951"/>
                  <a:pt x="3760682" y="1742230"/>
                  <a:pt x="3752806" y="1741033"/>
                </a:cubicBezTo>
                <a:lnTo>
                  <a:pt x="3749997" y="1735799"/>
                </a:lnTo>
                <a:lnTo>
                  <a:pt x="3736582" y="1735907"/>
                </a:lnTo>
                <a:lnTo>
                  <a:pt x="3733428" y="1734881"/>
                </a:lnTo>
                <a:cubicBezTo>
                  <a:pt x="3727408" y="1732899"/>
                  <a:pt x="3721365" y="1731108"/>
                  <a:pt x="3714911" y="1730056"/>
                </a:cubicBezTo>
                <a:cubicBezTo>
                  <a:pt x="3708355" y="1754554"/>
                  <a:pt x="3658933" y="1725152"/>
                  <a:pt x="3665172" y="1745936"/>
                </a:cubicBezTo>
                <a:cubicBezTo>
                  <a:pt x="3628569" y="1744420"/>
                  <a:pt x="3583742" y="1775884"/>
                  <a:pt x="3552006" y="1755220"/>
                </a:cubicBezTo>
                <a:cubicBezTo>
                  <a:pt x="3497522" y="1758390"/>
                  <a:pt x="3448310" y="1757433"/>
                  <a:pt x="3390301" y="1762546"/>
                </a:cubicBezTo>
                <a:cubicBezTo>
                  <a:pt x="3345266" y="1774524"/>
                  <a:pt x="3297039" y="1758531"/>
                  <a:pt x="3264312" y="1774620"/>
                </a:cubicBezTo>
                <a:cubicBezTo>
                  <a:pt x="3212634" y="1771139"/>
                  <a:pt x="3147905" y="1780248"/>
                  <a:pt x="3106901" y="1804264"/>
                </a:cubicBezTo>
                <a:cubicBezTo>
                  <a:pt x="3051355" y="1805490"/>
                  <a:pt x="3041708" y="1820368"/>
                  <a:pt x="2993303" y="1806542"/>
                </a:cubicBezTo>
                <a:cubicBezTo>
                  <a:pt x="2989182" y="1810139"/>
                  <a:pt x="2984377" y="1813039"/>
                  <a:pt x="2979115" y="1815432"/>
                </a:cubicBezTo>
                <a:lnTo>
                  <a:pt x="2963118" y="1820962"/>
                </a:lnTo>
                <a:lnTo>
                  <a:pt x="2961156" y="1820297"/>
                </a:lnTo>
                <a:lnTo>
                  <a:pt x="2925719" y="1828468"/>
                </a:lnTo>
                <a:lnTo>
                  <a:pt x="2857951" y="1842496"/>
                </a:lnTo>
                <a:lnTo>
                  <a:pt x="2857427" y="1841591"/>
                </a:lnTo>
                <a:cubicBezTo>
                  <a:pt x="2855386" y="1839734"/>
                  <a:pt x="2852250" y="1838690"/>
                  <a:pt x="2846731" y="1839316"/>
                </a:cubicBezTo>
                <a:cubicBezTo>
                  <a:pt x="2855175" y="1823564"/>
                  <a:pt x="2843311" y="1834035"/>
                  <a:pt x="2826290" y="1837274"/>
                </a:cubicBezTo>
                <a:cubicBezTo>
                  <a:pt x="2835609" y="1813530"/>
                  <a:pt x="2787284" y="1831665"/>
                  <a:pt x="2779146" y="1820071"/>
                </a:cubicBezTo>
                <a:cubicBezTo>
                  <a:pt x="2766432" y="1822985"/>
                  <a:pt x="2753158" y="1825635"/>
                  <a:pt x="2739608" y="1827861"/>
                </a:cubicBezTo>
                <a:lnTo>
                  <a:pt x="2731631" y="1828881"/>
                </a:lnTo>
                <a:cubicBezTo>
                  <a:pt x="2731575" y="1828813"/>
                  <a:pt x="2731521" y="1828744"/>
                  <a:pt x="2731464" y="1828677"/>
                </a:cubicBezTo>
                <a:cubicBezTo>
                  <a:pt x="2729715" y="1828415"/>
                  <a:pt x="2727085" y="1828569"/>
                  <a:pt x="2723037" y="1829303"/>
                </a:cubicBezTo>
                <a:lnTo>
                  <a:pt x="2701616" y="1832725"/>
                </a:lnTo>
                <a:lnTo>
                  <a:pt x="2696239" y="1831904"/>
                </a:lnTo>
                <a:lnTo>
                  <a:pt x="2663445" y="1825958"/>
                </a:lnTo>
                <a:cubicBezTo>
                  <a:pt x="2641260" y="1825904"/>
                  <a:pt x="2595040" y="1827674"/>
                  <a:pt x="2560925" y="1829094"/>
                </a:cubicBezTo>
                <a:cubicBezTo>
                  <a:pt x="2527977" y="1836499"/>
                  <a:pt x="2496507" y="1831991"/>
                  <a:pt x="2458739" y="1834479"/>
                </a:cubicBezTo>
                <a:cubicBezTo>
                  <a:pt x="2419379" y="1848893"/>
                  <a:pt x="2396428" y="1834257"/>
                  <a:pt x="2356074" y="1836991"/>
                </a:cubicBezTo>
                <a:cubicBezTo>
                  <a:pt x="2323435" y="1857644"/>
                  <a:pt x="2325610" y="1826053"/>
                  <a:pt x="2304241" y="1822021"/>
                </a:cubicBezTo>
                <a:lnTo>
                  <a:pt x="2298362" y="1822125"/>
                </a:lnTo>
                <a:lnTo>
                  <a:pt x="2283527" y="1826361"/>
                </a:lnTo>
                <a:lnTo>
                  <a:pt x="2278150" y="1828604"/>
                </a:lnTo>
                <a:cubicBezTo>
                  <a:pt x="2274371" y="1829907"/>
                  <a:pt x="2271762" y="1830461"/>
                  <a:pt x="2269853" y="1830502"/>
                </a:cubicBezTo>
                <a:lnTo>
                  <a:pt x="2269585" y="1830341"/>
                </a:lnTo>
                <a:lnTo>
                  <a:pt x="2225332" y="1845825"/>
                </a:lnTo>
                <a:cubicBezTo>
                  <a:pt x="2211505" y="1836594"/>
                  <a:pt x="2170867" y="1860661"/>
                  <a:pt x="2169048" y="1837658"/>
                </a:cubicBezTo>
                <a:cubicBezTo>
                  <a:pt x="2153238" y="1843278"/>
                  <a:pt x="2146132" y="1854645"/>
                  <a:pt x="2147231" y="1839027"/>
                </a:cubicBezTo>
                <a:cubicBezTo>
                  <a:pt x="2141901" y="1840465"/>
                  <a:pt x="2138205" y="1840014"/>
                  <a:pt x="2135241" y="1838652"/>
                </a:cubicBezTo>
                <a:lnTo>
                  <a:pt x="2099215" y="1850768"/>
                </a:lnTo>
                <a:lnTo>
                  <a:pt x="2094046" y="1850806"/>
                </a:lnTo>
                <a:lnTo>
                  <a:pt x="2071850" y="1861319"/>
                </a:lnTo>
                <a:lnTo>
                  <a:pt x="2039607" y="1874318"/>
                </a:lnTo>
                <a:lnTo>
                  <a:pt x="2037289" y="1874025"/>
                </a:lnTo>
                <a:lnTo>
                  <a:pt x="2023615" y="1881562"/>
                </a:lnTo>
                <a:cubicBezTo>
                  <a:pt x="2019390" y="1884562"/>
                  <a:pt x="1959668" y="1894795"/>
                  <a:pt x="1957176" y="1898709"/>
                </a:cubicBezTo>
                <a:cubicBezTo>
                  <a:pt x="1901224" y="1893805"/>
                  <a:pt x="1914145" y="1913274"/>
                  <a:pt x="1858081" y="1923144"/>
                </a:cubicBezTo>
                <a:cubicBezTo>
                  <a:pt x="1819487" y="1923227"/>
                  <a:pt x="1798952" y="1929741"/>
                  <a:pt x="1738865" y="1944965"/>
                </a:cubicBezTo>
                <a:cubicBezTo>
                  <a:pt x="1698633" y="1955957"/>
                  <a:pt x="1670491" y="1978862"/>
                  <a:pt x="1616692" y="1989107"/>
                </a:cubicBezTo>
                <a:cubicBezTo>
                  <a:pt x="1565257" y="2022368"/>
                  <a:pt x="1474172" y="2022156"/>
                  <a:pt x="1411898" y="2046254"/>
                </a:cubicBezTo>
                <a:cubicBezTo>
                  <a:pt x="1380237" y="2035952"/>
                  <a:pt x="1386648" y="2042292"/>
                  <a:pt x="1375780" y="2047961"/>
                </a:cubicBezTo>
                <a:cubicBezTo>
                  <a:pt x="1375756" y="2047968"/>
                  <a:pt x="1375731" y="2047974"/>
                  <a:pt x="1375707" y="2047981"/>
                </a:cubicBezTo>
                <a:lnTo>
                  <a:pt x="1285585" y="2047113"/>
                </a:lnTo>
                <a:cubicBezTo>
                  <a:pt x="1279541" y="2043453"/>
                  <a:pt x="1272537" y="2040974"/>
                  <a:pt x="1263658" y="2041397"/>
                </a:cubicBezTo>
                <a:cubicBezTo>
                  <a:pt x="1212454" y="2058890"/>
                  <a:pt x="1258499" y="2026611"/>
                  <a:pt x="1170403" y="2033399"/>
                </a:cubicBezTo>
                <a:cubicBezTo>
                  <a:pt x="1166530" y="2036274"/>
                  <a:pt x="1154254" y="2033463"/>
                  <a:pt x="1153718" y="2029576"/>
                </a:cubicBezTo>
                <a:cubicBezTo>
                  <a:pt x="1148486" y="2030819"/>
                  <a:pt x="1137980" y="2038354"/>
                  <a:pt x="1133937" y="2032149"/>
                </a:cubicBezTo>
                <a:cubicBezTo>
                  <a:pt x="1104720" y="2031606"/>
                  <a:pt x="1077532" y="2035424"/>
                  <a:pt x="1054999" y="2043242"/>
                </a:cubicBezTo>
                <a:cubicBezTo>
                  <a:pt x="1024875" y="2038090"/>
                  <a:pt x="1020473" y="2042711"/>
                  <a:pt x="1018405" y="2048281"/>
                </a:cubicBezTo>
                <a:lnTo>
                  <a:pt x="1016563" y="2051718"/>
                </a:lnTo>
                <a:lnTo>
                  <a:pt x="1008284" y="2046742"/>
                </a:lnTo>
                <a:cubicBezTo>
                  <a:pt x="999244" y="2043620"/>
                  <a:pt x="990505" y="2044937"/>
                  <a:pt x="981974" y="2048363"/>
                </a:cubicBezTo>
                <a:lnTo>
                  <a:pt x="971903" y="2053484"/>
                </a:lnTo>
                <a:lnTo>
                  <a:pt x="954015" y="2052529"/>
                </a:lnTo>
                <a:cubicBezTo>
                  <a:pt x="931960" y="2051365"/>
                  <a:pt x="861352" y="2046214"/>
                  <a:pt x="839571" y="2046509"/>
                </a:cubicBezTo>
                <a:lnTo>
                  <a:pt x="823321" y="2054296"/>
                </a:lnTo>
                <a:lnTo>
                  <a:pt x="800990" y="2051523"/>
                </a:lnTo>
                <a:cubicBezTo>
                  <a:pt x="790723" y="2052171"/>
                  <a:pt x="782268" y="2055403"/>
                  <a:pt x="776439" y="2062634"/>
                </a:cubicBezTo>
                <a:cubicBezTo>
                  <a:pt x="773155" y="2056184"/>
                  <a:pt x="769593" y="2059253"/>
                  <a:pt x="763041" y="2063995"/>
                </a:cubicBezTo>
                <a:lnTo>
                  <a:pt x="757863" y="2065877"/>
                </a:lnTo>
                <a:lnTo>
                  <a:pt x="745053" y="2051831"/>
                </a:lnTo>
                <a:lnTo>
                  <a:pt x="722609" y="2049504"/>
                </a:lnTo>
                <a:lnTo>
                  <a:pt x="717618" y="2042131"/>
                </a:lnTo>
                <a:lnTo>
                  <a:pt x="703285" y="2046808"/>
                </a:lnTo>
                <a:cubicBezTo>
                  <a:pt x="698219" y="2048137"/>
                  <a:pt x="690058" y="2049926"/>
                  <a:pt x="680199" y="2051947"/>
                </a:cubicBezTo>
                <a:lnTo>
                  <a:pt x="667351" y="2054469"/>
                </a:lnTo>
                <a:lnTo>
                  <a:pt x="660961" y="2049404"/>
                </a:lnTo>
                <a:lnTo>
                  <a:pt x="638282" y="2060093"/>
                </a:lnTo>
                <a:lnTo>
                  <a:pt x="583551" y="2070197"/>
                </a:lnTo>
                <a:cubicBezTo>
                  <a:pt x="569268" y="2091365"/>
                  <a:pt x="529124" y="2053106"/>
                  <a:pt x="525274" y="2079137"/>
                </a:cubicBezTo>
                <a:cubicBezTo>
                  <a:pt x="506495" y="2056498"/>
                  <a:pt x="440091" y="2069666"/>
                  <a:pt x="405635" y="2059339"/>
                </a:cubicBezTo>
                <a:cubicBezTo>
                  <a:pt x="397410" y="2069278"/>
                  <a:pt x="294416" y="2032966"/>
                  <a:pt x="281555" y="2022847"/>
                </a:cubicBezTo>
                <a:cubicBezTo>
                  <a:pt x="171589" y="1986245"/>
                  <a:pt x="126791" y="1985528"/>
                  <a:pt x="98513" y="1969504"/>
                </a:cubicBezTo>
                <a:cubicBezTo>
                  <a:pt x="85544" y="1965247"/>
                  <a:pt x="73324" y="1958000"/>
                  <a:pt x="56191" y="1950709"/>
                </a:cubicBezTo>
                <a:lnTo>
                  <a:pt x="0" y="1935789"/>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4D3DA29-8090-4FFC-A279-C7ACFAB90B5C}"/>
              </a:ext>
            </a:extLst>
          </p:cNvPr>
          <p:cNvSpPr>
            <a:spLocks noGrp="1"/>
          </p:cNvSpPr>
          <p:nvPr>
            <p:ph type="title"/>
          </p:nvPr>
        </p:nvSpPr>
        <p:spPr>
          <a:xfrm>
            <a:off x="1137036" y="548640"/>
            <a:ext cx="9543405" cy="1188720"/>
          </a:xfrm>
        </p:spPr>
        <p:txBody>
          <a:bodyPr>
            <a:normAutofit/>
          </a:bodyPr>
          <a:lstStyle/>
          <a:p>
            <a:r>
              <a:rPr lang="en-US" b="1">
                <a:solidFill>
                  <a:schemeClr val="tx1">
                    <a:lumMod val="85000"/>
                    <a:lumOff val="15000"/>
                  </a:schemeClr>
                </a:solidFill>
                <a:latin typeface="Amasis MT Pro Black"/>
                <a:cs typeface="Calibri Light"/>
              </a:rPr>
              <a:t>Business Model</a:t>
            </a:r>
            <a:endParaRPr lang="en-US" b="1">
              <a:solidFill>
                <a:schemeClr val="tx1">
                  <a:lumMod val="85000"/>
                  <a:lumOff val="15000"/>
                </a:schemeClr>
              </a:solidFill>
              <a:latin typeface="Amasis MT Pro Black"/>
            </a:endParaRPr>
          </a:p>
        </p:txBody>
      </p:sp>
      <p:sp>
        <p:nvSpPr>
          <p:cNvPr id="3" name="Content Placeholder 2">
            <a:extLst>
              <a:ext uri="{FF2B5EF4-FFF2-40B4-BE49-F238E27FC236}">
                <a16:creationId xmlns:a16="http://schemas.microsoft.com/office/drawing/2014/main" id="{1C68AB4B-D63E-4F26-9A61-F6A6B8623587}"/>
              </a:ext>
            </a:extLst>
          </p:cNvPr>
          <p:cNvSpPr>
            <a:spLocks noGrp="1"/>
          </p:cNvSpPr>
          <p:nvPr>
            <p:ph idx="1"/>
          </p:nvPr>
        </p:nvSpPr>
        <p:spPr>
          <a:xfrm>
            <a:off x="782941" y="2502981"/>
            <a:ext cx="9899726" cy="4957973"/>
          </a:xfrm>
        </p:spPr>
        <p:txBody>
          <a:bodyPr vert="horz" lIns="91440" tIns="45720" rIns="91440" bIns="45720" rtlCol="0" anchor="ctr">
            <a:normAutofit/>
          </a:bodyPr>
          <a:lstStyle/>
          <a:p>
            <a:pPr marL="0" indent="0">
              <a:buNone/>
            </a:pPr>
            <a:r>
              <a:rPr lang="en-US" sz="1800" u="sng">
                <a:solidFill>
                  <a:schemeClr val="tx1">
                    <a:lumMod val="85000"/>
                    <a:lumOff val="15000"/>
                  </a:schemeClr>
                </a:solidFill>
                <a:cs typeface="Calibri" panose="020F0502020204030204"/>
              </a:rPr>
              <a:t>Product</a:t>
            </a:r>
          </a:p>
          <a:p>
            <a:pPr marL="0" indent="0">
              <a:buNone/>
            </a:pPr>
            <a:r>
              <a:rPr lang="en-US" sz="1800">
                <a:solidFill>
                  <a:schemeClr val="tx1">
                    <a:lumMod val="85000"/>
                    <a:lumOff val="15000"/>
                  </a:schemeClr>
                </a:solidFill>
                <a:cs typeface="Calibri" panose="020F0502020204030204"/>
              </a:rPr>
              <a:t>An app with camera and </a:t>
            </a:r>
            <a:r>
              <a:rPr lang="en-US" sz="1800">
                <a:solidFill>
                  <a:schemeClr val="tx1">
                    <a:lumMod val="85000"/>
                    <a:lumOff val="15000"/>
                  </a:schemeClr>
                </a:solidFill>
                <a:ea typeface="+mn-lt"/>
                <a:cs typeface="+mn-lt"/>
              </a:rPr>
              <a:t>memoir aims to record time and place which the photos were taken and assemble into a gallery.</a:t>
            </a:r>
            <a:endParaRPr lang="en-US" sz="1800">
              <a:solidFill>
                <a:schemeClr val="tx1">
                  <a:lumMod val="85000"/>
                  <a:lumOff val="15000"/>
                </a:schemeClr>
              </a:solidFill>
              <a:cs typeface="Calibri" panose="020F0502020204030204"/>
            </a:endParaRPr>
          </a:p>
          <a:p>
            <a:pPr marL="0" indent="0">
              <a:buNone/>
            </a:pPr>
            <a:endParaRPr lang="en-US" sz="1800">
              <a:solidFill>
                <a:schemeClr val="tx1">
                  <a:lumMod val="85000"/>
                  <a:lumOff val="15000"/>
                </a:schemeClr>
              </a:solidFill>
              <a:cs typeface="Calibri" panose="020F0502020204030204"/>
            </a:endParaRPr>
          </a:p>
          <a:p>
            <a:pPr marL="0" indent="0">
              <a:buNone/>
            </a:pPr>
            <a:r>
              <a:rPr lang="en-US" sz="1800" u="sng">
                <a:solidFill>
                  <a:schemeClr val="tx1">
                    <a:lumMod val="85000"/>
                    <a:lumOff val="15000"/>
                  </a:schemeClr>
                </a:solidFill>
                <a:cs typeface="Calibri" panose="020F0502020204030204"/>
              </a:rPr>
              <a:t>Target Market</a:t>
            </a:r>
          </a:p>
          <a:p>
            <a:pPr marL="0" indent="0">
              <a:buNone/>
            </a:pPr>
            <a:r>
              <a:rPr lang="en-US" sz="1800">
                <a:solidFill>
                  <a:schemeClr val="tx1">
                    <a:lumMod val="85000"/>
                    <a:lumOff val="15000"/>
                  </a:schemeClr>
                </a:solidFill>
                <a:cs typeface="Calibri" panose="020F0502020204030204"/>
              </a:rPr>
              <a:t>From customer:</a:t>
            </a:r>
          </a:p>
          <a:p>
            <a:r>
              <a:rPr lang="en-US" sz="1800">
                <a:solidFill>
                  <a:schemeClr val="tx1">
                    <a:lumMod val="85000"/>
                    <a:lumOff val="15000"/>
                  </a:schemeClr>
                </a:solidFill>
                <a:ea typeface="+mn-lt"/>
                <a:cs typeface="+mn-lt"/>
              </a:rPr>
              <a:t>Charged for advanced functions </a:t>
            </a:r>
          </a:p>
          <a:p>
            <a:r>
              <a:rPr lang="en-US" sz="1800">
                <a:solidFill>
                  <a:schemeClr val="tx1">
                    <a:lumMod val="85000"/>
                    <a:lumOff val="15000"/>
                  </a:schemeClr>
                </a:solidFill>
                <a:ea typeface="+mn-lt"/>
                <a:cs typeface="+mn-lt"/>
              </a:rPr>
              <a:t>Pay for limited-time special designed decorations </a:t>
            </a:r>
          </a:p>
          <a:p>
            <a:r>
              <a:rPr lang="en-US" sz="1800">
                <a:solidFill>
                  <a:schemeClr val="tx1">
                    <a:lumMod val="85000"/>
                    <a:lumOff val="15000"/>
                  </a:schemeClr>
                </a:solidFill>
                <a:ea typeface="+mn-lt"/>
                <a:cs typeface="+mn-lt"/>
              </a:rPr>
              <a:t>The fee based on times to attract the potential customers to purchase the monthly plan</a:t>
            </a:r>
            <a:endParaRPr lang="en-US" sz="1800">
              <a:solidFill>
                <a:schemeClr val="tx1">
                  <a:lumMod val="85000"/>
                  <a:lumOff val="15000"/>
                </a:schemeClr>
              </a:solidFill>
              <a:cs typeface="Calibri" panose="020F0502020204030204"/>
            </a:endParaRPr>
          </a:p>
          <a:p>
            <a:pPr marL="0" indent="0">
              <a:buNone/>
            </a:pPr>
            <a:r>
              <a:rPr lang="en-US" sz="1800">
                <a:solidFill>
                  <a:schemeClr val="tx1">
                    <a:lumMod val="85000"/>
                    <a:lumOff val="15000"/>
                  </a:schemeClr>
                </a:solidFill>
                <a:cs typeface="Calibri" panose="020F0502020204030204"/>
              </a:rPr>
              <a:t>From </a:t>
            </a:r>
            <a:r>
              <a:rPr lang="en-US" sz="1800">
                <a:solidFill>
                  <a:schemeClr val="tx1">
                    <a:lumMod val="85000"/>
                    <a:lumOff val="15000"/>
                  </a:schemeClr>
                </a:solidFill>
                <a:ea typeface="+mn-lt"/>
                <a:cs typeface="+mn-lt"/>
              </a:rPr>
              <a:t>copartner:</a:t>
            </a:r>
            <a:endParaRPr lang="en-US" sz="1800">
              <a:solidFill>
                <a:schemeClr val="tx1">
                  <a:lumMod val="85000"/>
                  <a:lumOff val="15000"/>
                </a:schemeClr>
              </a:solidFill>
              <a:cs typeface="Calibri" panose="020F0502020204030204"/>
            </a:endParaRPr>
          </a:p>
          <a:p>
            <a:pPr marL="342900" indent="-342900"/>
            <a:r>
              <a:rPr lang="en-US" sz="1800">
                <a:solidFill>
                  <a:schemeClr val="tx1">
                    <a:lumMod val="85000"/>
                    <a:lumOff val="15000"/>
                  </a:schemeClr>
                </a:solidFill>
                <a:cs typeface="Calibri" panose="020F0502020204030204"/>
              </a:rPr>
              <a:t>Sponsor - Offline activities</a:t>
            </a:r>
          </a:p>
          <a:p>
            <a:pPr marL="342900" indent="-342900"/>
            <a:endParaRPr lang="en-US" sz="1800">
              <a:solidFill>
                <a:schemeClr val="tx1">
                  <a:lumMod val="85000"/>
                  <a:lumOff val="15000"/>
                </a:schemeClr>
              </a:solidFill>
              <a:cs typeface="Calibri" panose="020F0502020204030204"/>
            </a:endParaRPr>
          </a:p>
          <a:p>
            <a:pPr marL="342900" indent="-342900"/>
            <a:endParaRPr lang="en-US" sz="1300">
              <a:solidFill>
                <a:schemeClr val="tx1">
                  <a:lumMod val="85000"/>
                  <a:lumOff val="15000"/>
                </a:schemeClr>
              </a:solidFill>
              <a:cs typeface="Calibri" panose="020F0502020204030204"/>
            </a:endParaRPr>
          </a:p>
          <a:p>
            <a:pPr marL="0" indent="0">
              <a:buNone/>
            </a:pPr>
            <a:endParaRPr lang="en-US" sz="1300">
              <a:solidFill>
                <a:schemeClr val="tx1">
                  <a:lumMod val="85000"/>
                  <a:lumOff val="15000"/>
                </a:schemeClr>
              </a:solidFill>
              <a:cs typeface="Calibri" panose="020F0502020204030204"/>
            </a:endParaRPr>
          </a:p>
          <a:p>
            <a:pPr marL="0" indent="0">
              <a:buNone/>
            </a:pPr>
            <a:endParaRPr lang="en-US" sz="1300">
              <a:solidFill>
                <a:schemeClr val="tx1">
                  <a:lumMod val="85000"/>
                  <a:lumOff val="15000"/>
                </a:schemeClr>
              </a:solidFill>
              <a:cs typeface="Calibri" panose="020F0502020204030204"/>
            </a:endParaRPr>
          </a:p>
        </p:txBody>
      </p:sp>
      <p:sp>
        <p:nvSpPr>
          <p:cNvPr id="12" name="Freeform: Shape 11">
            <a:extLst>
              <a:ext uri="{FF2B5EF4-FFF2-40B4-BE49-F238E27FC236}">
                <a16:creationId xmlns:a16="http://schemas.microsoft.com/office/drawing/2014/main" id="{142DCE2C-2863-46FA-9BE7-24365A24D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24586" y="5970896"/>
            <a:ext cx="9967416" cy="887104"/>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014186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4669DAE-8509-4B2A-B1D0-0291B2F0C897}"/>
              </a:ext>
            </a:extLst>
          </p:cNvPr>
          <p:cNvSpPr>
            <a:spLocks noGrp="1"/>
          </p:cNvSpPr>
          <p:nvPr>
            <p:ph idx="1"/>
          </p:nvPr>
        </p:nvSpPr>
        <p:spPr>
          <a:xfrm>
            <a:off x="648931" y="2438400"/>
            <a:ext cx="3505494" cy="3785419"/>
          </a:xfrm>
        </p:spPr>
        <p:txBody>
          <a:bodyPr vert="horz" lIns="91440" tIns="45720" rIns="91440" bIns="45720" rtlCol="0" anchor="t">
            <a:normAutofit/>
          </a:bodyPr>
          <a:lstStyle/>
          <a:p>
            <a:pPr marL="0" indent="0">
              <a:buNone/>
            </a:pPr>
            <a:r>
              <a:rPr lang="en-US" sz="3200" b="1" u="sng" dirty="0">
                <a:latin typeface="Cascadia Code SemiBold" panose="020B0609020000020004" pitchFamily="49" charset="0"/>
                <a:cs typeface="Cascadia Code SemiBold" panose="020B0609020000020004" pitchFamily="49" charset="0"/>
              </a:rPr>
              <a:t>Revenue From  Application</a:t>
            </a:r>
          </a:p>
          <a:p>
            <a:pPr marL="0" indent="0">
              <a:buNone/>
            </a:pPr>
            <a:endParaRPr lang="en-US" sz="2000" dirty="0">
              <a:cs typeface="Calibri"/>
            </a:endParaRPr>
          </a:p>
        </p:txBody>
      </p:sp>
      <p:sp>
        <p:nvSpPr>
          <p:cNvPr id="10"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Table 5">
            <a:extLst>
              <a:ext uri="{FF2B5EF4-FFF2-40B4-BE49-F238E27FC236}">
                <a16:creationId xmlns:a16="http://schemas.microsoft.com/office/drawing/2014/main" id="{2C5FC272-2F22-4732-A790-792B30A92CB5}"/>
              </a:ext>
            </a:extLst>
          </p:cNvPr>
          <p:cNvGraphicFramePr>
            <a:graphicFrameLocks noGrp="1"/>
          </p:cNvGraphicFramePr>
          <p:nvPr>
            <p:extLst>
              <p:ext uri="{D42A27DB-BD31-4B8C-83A1-F6EECF244321}">
                <p14:modId xmlns:p14="http://schemas.microsoft.com/office/powerpoint/2010/main" val="2588736285"/>
              </p:ext>
            </p:extLst>
          </p:nvPr>
        </p:nvGraphicFramePr>
        <p:xfrm>
          <a:off x="5177327" y="1858710"/>
          <a:ext cx="6475101" cy="3372268"/>
        </p:xfrm>
        <a:graphic>
          <a:graphicData uri="http://schemas.openxmlformats.org/drawingml/2006/table">
            <a:tbl>
              <a:tblPr firstRow="1" bandRow="1">
                <a:tableStyleId>{5C22544A-7EE6-4342-B048-85BDC9FD1C3A}</a:tableStyleId>
              </a:tblPr>
              <a:tblGrid>
                <a:gridCol w="1257684">
                  <a:extLst>
                    <a:ext uri="{9D8B030D-6E8A-4147-A177-3AD203B41FA5}">
                      <a16:colId xmlns:a16="http://schemas.microsoft.com/office/drawing/2014/main" val="3671571912"/>
                    </a:ext>
                  </a:extLst>
                </a:gridCol>
                <a:gridCol w="1509221">
                  <a:extLst>
                    <a:ext uri="{9D8B030D-6E8A-4147-A177-3AD203B41FA5}">
                      <a16:colId xmlns:a16="http://schemas.microsoft.com/office/drawing/2014/main" val="814567890"/>
                    </a:ext>
                  </a:extLst>
                </a:gridCol>
                <a:gridCol w="1829484">
                  <a:extLst>
                    <a:ext uri="{9D8B030D-6E8A-4147-A177-3AD203B41FA5}">
                      <a16:colId xmlns:a16="http://schemas.microsoft.com/office/drawing/2014/main" val="3791927099"/>
                    </a:ext>
                  </a:extLst>
                </a:gridCol>
                <a:gridCol w="1878712">
                  <a:extLst>
                    <a:ext uri="{9D8B030D-6E8A-4147-A177-3AD203B41FA5}">
                      <a16:colId xmlns:a16="http://schemas.microsoft.com/office/drawing/2014/main" val="1232429277"/>
                    </a:ext>
                  </a:extLst>
                </a:gridCol>
              </a:tblGrid>
              <a:tr h="1618689">
                <a:tc>
                  <a:txBody>
                    <a:bodyPr/>
                    <a:lstStyle/>
                    <a:p>
                      <a:pPr fontAlgn="base"/>
                      <a:r>
                        <a:rPr lang="en-US" sz="2000">
                          <a:effectLst/>
                        </a:rPr>
                        <a:t>Basic </a:t>
                      </a:r>
                      <a:endParaRPr lang="en-US"/>
                    </a:p>
                    <a:p>
                      <a:pPr lvl="0">
                        <a:buNone/>
                      </a:pPr>
                      <a:r>
                        <a:rPr lang="en-US" sz="2000">
                          <a:effectLst/>
                        </a:rPr>
                        <a:t>Function​</a:t>
                      </a:r>
                    </a:p>
                    <a:p>
                      <a:pPr fontAlgn="base"/>
                      <a:r>
                        <a:rPr lang="en-US" sz="2000">
                          <a:effectLst/>
                        </a:rPr>
                        <a:t>​</a:t>
                      </a:r>
                      <a:endParaRPr lang="en-US" sz="2000" b="1">
                        <a:solidFill>
                          <a:srgbClr val="FFFFFF"/>
                        </a:solidFill>
                        <a:effectLst/>
                      </a:endParaRPr>
                    </a:p>
                  </a:txBody>
                  <a:tcPr marL="65250" marR="65250" marT="32625" marB="32625"/>
                </a:tc>
                <a:tc>
                  <a:txBody>
                    <a:bodyPr/>
                    <a:lstStyle/>
                    <a:p>
                      <a:pPr fontAlgn="base"/>
                      <a:r>
                        <a:rPr lang="en-US" sz="2000">
                          <a:effectLst/>
                        </a:rPr>
                        <a:t>Make the Photo</a:t>
                      </a:r>
                      <a:endParaRPr lang="en-US" sz="2000"/>
                    </a:p>
                    <a:p>
                      <a:pPr lvl="0">
                        <a:buNone/>
                      </a:pPr>
                      <a:r>
                        <a:rPr lang="en-US" sz="2000">
                          <a:effectLst/>
                        </a:rPr>
                        <a:t>Timeline </a:t>
                      </a:r>
                    </a:p>
                    <a:p>
                      <a:pPr lvl="0">
                        <a:buNone/>
                      </a:pPr>
                      <a:r>
                        <a:rPr lang="en-US" sz="2000">
                          <a:effectLst/>
                        </a:rPr>
                        <a:t>and</a:t>
                      </a:r>
                      <a:endParaRPr lang="en-US"/>
                    </a:p>
                    <a:p>
                      <a:pPr lvl="0">
                        <a:buNone/>
                      </a:pPr>
                      <a:r>
                        <a:rPr lang="en-US" sz="2000">
                          <a:effectLst/>
                        </a:rPr>
                        <a:t>video​</a:t>
                      </a:r>
                      <a:endParaRPr lang="en-US" sz="2000"/>
                    </a:p>
                  </a:txBody>
                  <a:tcPr marL="65250" marR="65250" marT="32625" marB="32625"/>
                </a:tc>
                <a:tc>
                  <a:txBody>
                    <a:bodyPr/>
                    <a:lstStyle/>
                    <a:p>
                      <a:pPr fontAlgn="base"/>
                      <a:r>
                        <a:rPr lang="en-US" sz="2000">
                          <a:effectLst/>
                        </a:rPr>
                        <a:t>Cloud Storage </a:t>
                      </a:r>
                    </a:p>
                    <a:p>
                      <a:pPr lvl="0">
                        <a:buNone/>
                      </a:pPr>
                      <a:r>
                        <a:rPr lang="en-US" sz="2000">
                          <a:effectLst/>
                        </a:rPr>
                        <a:t>(Compress) + Timeline </a:t>
                      </a:r>
                    </a:p>
                    <a:p>
                      <a:pPr lvl="0">
                        <a:buNone/>
                      </a:pPr>
                      <a:r>
                        <a:rPr lang="en-US" sz="2000">
                          <a:effectLst/>
                        </a:rPr>
                        <a:t>Video​</a:t>
                      </a:r>
                      <a:endParaRPr lang="en-US"/>
                    </a:p>
                    <a:p>
                      <a:pPr fontAlgn="base"/>
                      <a:r>
                        <a:rPr lang="en-US" sz="2000">
                          <a:effectLst/>
                        </a:rPr>
                        <a:t>​</a:t>
                      </a:r>
                      <a:endParaRPr lang="en-US" sz="2000" b="1">
                        <a:solidFill>
                          <a:srgbClr val="FFFFFF"/>
                        </a:solidFill>
                        <a:effectLst/>
                      </a:endParaRPr>
                    </a:p>
                  </a:txBody>
                  <a:tcPr marL="65250" marR="65250" marT="32625" marB="32625"/>
                </a:tc>
                <a:tc>
                  <a:txBody>
                    <a:bodyPr/>
                    <a:lstStyle/>
                    <a:p>
                      <a:pPr fontAlgn="base"/>
                      <a:r>
                        <a:rPr lang="en-US" sz="2000">
                          <a:effectLst/>
                        </a:rPr>
                        <a:t>Cloud Storage</a:t>
                      </a:r>
                      <a:endParaRPr lang="en-US"/>
                    </a:p>
                    <a:p>
                      <a:pPr lvl="0">
                        <a:buNone/>
                      </a:pPr>
                      <a:r>
                        <a:rPr lang="en-US" sz="2000">
                          <a:effectLst/>
                        </a:rPr>
                        <a:t>(Original image) + Timeline </a:t>
                      </a:r>
                      <a:endParaRPr lang="en-US"/>
                    </a:p>
                    <a:p>
                      <a:pPr lvl="0">
                        <a:buNone/>
                      </a:pPr>
                      <a:r>
                        <a:rPr lang="en-US" sz="2000">
                          <a:effectLst/>
                        </a:rPr>
                        <a:t>Video​</a:t>
                      </a:r>
                      <a:endParaRPr lang="en-US"/>
                    </a:p>
                    <a:p>
                      <a:pPr fontAlgn="base"/>
                      <a:r>
                        <a:rPr lang="en-US" sz="2000">
                          <a:effectLst/>
                        </a:rPr>
                        <a:t>​</a:t>
                      </a:r>
                      <a:endParaRPr lang="en-US" sz="2000" b="1">
                        <a:solidFill>
                          <a:srgbClr val="FFFFFF"/>
                        </a:solidFill>
                        <a:effectLst/>
                      </a:endParaRPr>
                    </a:p>
                  </a:txBody>
                  <a:tcPr marL="65250" marR="65250" marT="32625" marB="32625"/>
                </a:tc>
                <a:extLst>
                  <a:ext uri="{0D108BD9-81ED-4DB2-BD59-A6C34878D82A}">
                    <a16:rowId xmlns:a16="http://schemas.microsoft.com/office/drawing/2014/main" val="361121149"/>
                  </a:ext>
                </a:extLst>
              </a:tr>
              <a:tr h="1112848">
                <a:tc>
                  <a:txBody>
                    <a:bodyPr/>
                    <a:lstStyle/>
                    <a:p>
                      <a:pPr fontAlgn="base"/>
                      <a:r>
                        <a:rPr lang="en-US" sz="2000">
                          <a:effectLst/>
                        </a:rPr>
                        <a:t>Free​</a:t>
                      </a:r>
                    </a:p>
                    <a:p>
                      <a:pPr fontAlgn="base"/>
                      <a:r>
                        <a:rPr lang="en-US" sz="2000">
                          <a:effectLst/>
                        </a:rPr>
                        <a:t>​</a:t>
                      </a:r>
                    </a:p>
                  </a:txBody>
                  <a:tcPr marL="65250" marR="65250" marT="32625" marB="32625"/>
                </a:tc>
                <a:tc>
                  <a:txBody>
                    <a:bodyPr/>
                    <a:lstStyle/>
                    <a:p>
                      <a:pPr fontAlgn="base"/>
                      <a:r>
                        <a:rPr lang="en-US" sz="2000">
                          <a:effectLst/>
                        </a:rPr>
                        <a:t>10 HKD / time​</a:t>
                      </a:r>
                    </a:p>
                    <a:p>
                      <a:pPr fontAlgn="base"/>
                      <a:r>
                        <a:rPr lang="en-US" sz="2000">
                          <a:effectLst/>
                        </a:rPr>
                        <a:t>​</a:t>
                      </a:r>
                    </a:p>
                  </a:txBody>
                  <a:tcPr marL="65250" marR="65250" marT="32625" marB="32625"/>
                </a:tc>
                <a:tc>
                  <a:txBody>
                    <a:bodyPr/>
                    <a:lstStyle/>
                    <a:p>
                      <a:pPr fontAlgn="base"/>
                      <a:r>
                        <a:rPr lang="en-US" sz="2000">
                          <a:effectLst/>
                        </a:rPr>
                        <a:t>20 HKD / Month​</a:t>
                      </a:r>
                    </a:p>
                    <a:p>
                      <a:pPr fontAlgn="base"/>
                      <a:r>
                        <a:rPr lang="en-US" sz="2000">
                          <a:effectLst/>
                        </a:rPr>
                        <a:t>​</a:t>
                      </a:r>
                    </a:p>
                  </a:txBody>
                  <a:tcPr marL="65250" marR="65250" marT="32625" marB="32625"/>
                </a:tc>
                <a:tc>
                  <a:txBody>
                    <a:bodyPr/>
                    <a:lstStyle/>
                    <a:p>
                      <a:pPr algn="ctr" fontAlgn="base"/>
                      <a:r>
                        <a:rPr lang="en-US" sz="2000">
                          <a:effectLst/>
                        </a:rPr>
                        <a:t>40 HKD / Month​</a:t>
                      </a:r>
                    </a:p>
                    <a:p>
                      <a:pPr algn="ctr" fontAlgn="base"/>
                      <a:r>
                        <a:rPr lang="en-US" sz="2000">
                          <a:effectLst/>
                        </a:rPr>
                        <a:t>​</a:t>
                      </a:r>
                    </a:p>
                  </a:txBody>
                  <a:tcPr marL="65250" marR="65250" marT="32625" marB="32625"/>
                </a:tc>
                <a:extLst>
                  <a:ext uri="{0D108BD9-81ED-4DB2-BD59-A6C34878D82A}">
                    <a16:rowId xmlns:a16="http://schemas.microsoft.com/office/drawing/2014/main" val="78847446"/>
                  </a:ext>
                </a:extLst>
              </a:tr>
              <a:tr h="640731">
                <a:tc>
                  <a:txBody>
                    <a:bodyPr/>
                    <a:lstStyle/>
                    <a:p>
                      <a:pPr fontAlgn="base"/>
                      <a:r>
                        <a:rPr lang="en-US" sz="2000">
                          <a:effectLst/>
                        </a:rPr>
                        <a:t>AD​</a:t>
                      </a:r>
                    </a:p>
                  </a:txBody>
                  <a:tcPr marL="65250" marR="65250" marT="32625" marB="32625"/>
                </a:tc>
                <a:tc>
                  <a:txBody>
                    <a:bodyPr/>
                    <a:lstStyle/>
                    <a:p>
                      <a:pPr fontAlgn="base"/>
                      <a:r>
                        <a:rPr lang="en-US" sz="2000">
                          <a:effectLst/>
                        </a:rPr>
                        <a:t>No AD​</a:t>
                      </a:r>
                    </a:p>
                  </a:txBody>
                  <a:tcPr marL="65250" marR="65250" marT="32625" marB="32625"/>
                </a:tc>
                <a:tc>
                  <a:txBody>
                    <a:bodyPr/>
                    <a:lstStyle/>
                    <a:p>
                      <a:pPr fontAlgn="base"/>
                      <a:r>
                        <a:rPr lang="en-US" sz="2000">
                          <a:effectLst/>
                        </a:rPr>
                        <a:t>No AD​</a:t>
                      </a:r>
                    </a:p>
                  </a:txBody>
                  <a:tcPr marL="65250" marR="65250" marT="32625" marB="32625"/>
                </a:tc>
                <a:tc>
                  <a:txBody>
                    <a:bodyPr/>
                    <a:lstStyle/>
                    <a:p>
                      <a:pPr algn="ctr" fontAlgn="base"/>
                      <a:r>
                        <a:rPr lang="en-US" sz="2000">
                          <a:effectLst/>
                        </a:rPr>
                        <a:t>No AD​</a:t>
                      </a:r>
                    </a:p>
                  </a:txBody>
                  <a:tcPr marL="65250" marR="65250" marT="32625" marB="32625"/>
                </a:tc>
                <a:extLst>
                  <a:ext uri="{0D108BD9-81ED-4DB2-BD59-A6C34878D82A}">
                    <a16:rowId xmlns:a16="http://schemas.microsoft.com/office/drawing/2014/main" val="3793389690"/>
                  </a:ext>
                </a:extLst>
              </a:tr>
            </a:tbl>
          </a:graphicData>
        </a:graphic>
      </p:graphicFrame>
    </p:spTree>
    <p:extLst>
      <p:ext uri="{BB962C8B-B14F-4D97-AF65-F5344CB8AC3E}">
        <p14:creationId xmlns:p14="http://schemas.microsoft.com/office/powerpoint/2010/main" val="21130293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C4E4288A-DFC8-40A2-90E5-70E851A933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B63C2D82-D4FA-4A37-BB01-1E7B21E4FF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65199" y="634058"/>
            <a:ext cx="1128382" cy="847206"/>
            <a:chOff x="5307830" y="325570"/>
            <a:chExt cx="1128382" cy="847206"/>
          </a:xfrm>
        </p:grpSpPr>
        <p:sp>
          <p:nvSpPr>
            <p:cNvPr id="20" name="Freeform 5">
              <a:extLst>
                <a:ext uri="{FF2B5EF4-FFF2-40B4-BE49-F238E27FC236}">
                  <a16:creationId xmlns:a16="http://schemas.microsoft.com/office/drawing/2014/main" id="{C94E7FEF-0CE9-4AC2-94BB-02230C6DC0D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307830" y="577396"/>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1" name="Freeform 5">
              <a:extLst>
                <a:ext uri="{FF2B5EF4-FFF2-40B4-BE49-F238E27FC236}">
                  <a16:creationId xmlns:a16="http://schemas.microsoft.com/office/drawing/2014/main" id="{EB546CC0-C1BC-48D2-8DA9-4B60283165C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85720" y="325570"/>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0ECC1290-AFDA-484A-8DBA-81F6B980264F}"/>
              </a:ext>
            </a:extLst>
          </p:cNvPr>
          <p:cNvSpPr>
            <a:spLocks noGrp="1"/>
          </p:cNvSpPr>
          <p:nvPr>
            <p:ph type="title"/>
          </p:nvPr>
        </p:nvSpPr>
        <p:spPr>
          <a:xfrm>
            <a:off x="395482" y="1107695"/>
            <a:ext cx="4146533" cy="2183042"/>
          </a:xfrm>
        </p:spPr>
        <p:txBody>
          <a:bodyPr anchor="b">
            <a:normAutofit/>
          </a:bodyPr>
          <a:lstStyle/>
          <a:p>
            <a:r>
              <a:rPr lang="en-US" sz="3200">
                <a:latin typeface="Amasis MT Pro Black"/>
                <a:cs typeface="Calibri Light"/>
              </a:rPr>
              <a:t>Underlying Magic/Technology</a:t>
            </a:r>
            <a:endParaRPr lang="en-US" sz="3200">
              <a:latin typeface="Amasis MT Pro Black"/>
            </a:endParaRPr>
          </a:p>
        </p:txBody>
      </p:sp>
      <p:sp>
        <p:nvSpPr>
          <p:cNvPr id="23" name="Freeform 5">
            <a:extLst>
              <a:ext uri="{FF2B5EF4-FFF2-40B4-BE49-F238E27FC236}">
                <a16:creationId xmlns:a16="http://schemas.microsoft.com/office/drawing/2014/main" id="{BD2BFF02-DF78-4F07-B176-52514E1312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062174" y="1653645"/>
            <a:ext cx="4689240" cy="411502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5080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Shape 24">
            <a:extLst>
              <a:ext uri="{FF2B5EF4-FFF2-40B4-BE49-F238E27FC236}">
                <a16:creationId xmlns:a16="http://schemas.microsoft.com/office/drawing/2014/main" id="{0DB06EAB-7D8C-403A-86C5-B5FD79A13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42865" y="634058"/>
            <a:ext cx="3154669" cy="2796247"/>
          </a:xfrm>
          <a:custGeom>
            <a:avLst/>
            <a:gdLst>
              <a:gd name="connsiteX0" fmla="*/ 853538 w 2991693"/>
              <a:gd name="connsiteY0" fmla="*/ 0 h 2651787"/>
              <a:gd name="connsiteX1" fmla="*/ 2141030 w 2991693"/>
              <a:gd name="connsiteY1" fmla="*/ 0 h 2651787"/>
              <a:gd name="connsiteX2" fmla="*/ 2324957 w 2991693"/>
              <a:gd name="connsiteY2" fmla="*/ 103466 h 2651787"/>
              <a:gd name="connsiteX3" fmla="*/ 2968702 w 2991693"/>
              <a:gd name="connsiteY3" fmla="*/ 1218596 h 2651787"/>
              <a:gd name="connsiteX4" fmla="*/ 2968702 w 2991693"/>
              <a:gd name="connsiteY4" fmla="*/ 1433192 h 2651787"/>
              <a:gd name="connsiteX5" fmla="*/ 2324957 w 2991693"/>
              <a:gd name="connsiteY5" fmla="*/ 2548321 h 2651787"/>
              <a:gd name="connsiteX6" fmla="*/ 2141030 w 2991693"/>
              <a:gd name="connsiteY6" fmla="*/ 2651787 h 2651787"/>
              <a:gd name="connsiteX7" fmla="*/ 853538 w 2991693"/>
              <a:gd name="connsiteY7" fmla="*/ 2651787 h 2651787"/>
              <a:gd name="connsiteX8" fmla="*/ 669612 w 2991693"/>
              <a:gd name="connsiteY8" fmla="*/ 2548321 h 2651787"/>
              <a:gd name="connsiteX9" fmla="*/ 25866 w 2991693"/>
              <a:gd name="connsiteY9" fmla="*/ 1433192 h 2651787"/>
              <a:gd name="connsiteX10" fmla="*/ 25866 w 2991693"/>
              <a:gd name="connsiteY10" fmla="*/ 1218596 h 2651787"/>
              <a:gd name="connsiteX11" fmla="*/ 669612 w 2991693"/>
              <a:gd name="connsiteY11" fmla="*/ 103466 h 2651787"/>
              <a:gd name="connsiteX12" fmla="*/ 853538 w 2991693"/>
              <a:gd name="connsiteY12" fmla="*/ 0 h 265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91693" h="2651787">
                <a:moveTo>
                  <a:pt x="853538" y="0"/>
                </a:moveTo>
                <a:cubicBezTo>
                  <a:pt x="2141030" y="0"/>
                  <a:pt x="2141030" y="0"/>
                  <a:pt x="2141030" y="0"/>
                </a:cubicBezTo>
                <a:cubicBezTo>
                  <a:pt x="2206170" y="0"/>
                  <a:pt x="2290471" y="45985"/>
                  <a:pt x="2324957" y="103466"/>
                </a:cubicBezTo>
                <a:cubicBezTo>
                  <a:pt x="2968702" y="1218596"/>
                  <a:pt x="2968702" y="1218596"/>
                  <a:pt x="2968702" y="1218596"/>
                </a:cubicBezTo>
                <a:cubicBezTo>
                  <a:pt x="2999357" y="1279909"/>
                  <a:pt x="2999357" y="1371878"/>
                  <a:pt x="2968702" y="1433192"/>
                </a:cubicBezTo>
                <a:cubicBezTo>
                  <a:pt x="2324957" y="2548321"/>
                  <a:pt x="2324957" y="2548321"/>
                  <a:pt x="2324957" y="2548321"/>
                </a:cubicBezTo>
                <a:cubicBezTo>
                  <a:pt x="2290471" y="2605803"/>
                  <a:pt x="2206170" y="2651787"/>
                  <a:pt x="2141030" y="2651787"/>
                </a:cubicBezTo>
                <a:lnTo>
                  <a:pt x="853538" y="2651787"/>
                </a:lnTo>
                <a:cubicBezTo>
                  <a:pt x="784566" y="2651787"/>
                  <a:pt x="700266" y="2605803"/>
                  <a:pt x="669612" y="2548321"/>
                </a:cubicBezTo>
                <a:cubicBezTo>
                  <a:pt x="25866" y="1433192"/>
                  <a:pt x="25866" y="1433192"/>
                  <a:pt x="25866" y="1433192"/>
                </a:cubicBezTo>
                <a:cubicBezTo>
                  <a:pt x="-8621" y="1371878"/>
                  <a:pt x="-8621" y="1279909"/>
                  <a:pt x="25866" y="1218596"/>
                </a:cubicBezTo>
                <a:cubicBezTo>
                  <a:pt x="669612" y="103466"/>
                  <a:pt x="669612" y="103466"/>
                  <a:pt x="669612" y="103466"/>
                </a:cubicBezTo>
                <a:cubicBezTo>
                  <a:pt x="700266" y="45985"/>
                  <a:pt x="784566" y="0"/>
                  <a:pt x="853538" y="0"/>
                </a:cubicBezTo>
                <a:close/>
              </a:path>
            </a:pathLst>
          </a:custGeom>
          <a:noFill/>
          <a:ln w="5080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pic>
        <p:nvPicPr>
          <p:cNvPr id="7" name="Graphic 6" descr="Camera">
            <a:extLst>
              <a:ext uri="{FF2B5EF4-FFF2-40B4-BE49-F238E27FC236}">
                <a16:creationId xmlns:a16="http://schemas.microsoft.com/office/drawing/2014/main" id="{E53C74E2-7A80-4FD6-89D0-88CD5735161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196964" y="1108946"/>
            <a:ext cx="1846470" cy="1846470"/>
          </a:xfrm>
          <a:prstGeom prst="rect">
            <a:avLst/>
          </a:prstGeom>
        </p:spPr>
      </p:pic>
      <p:sp>
        <p:nvSpPr>
          <p:cNvPr id="3" name="Content Placeholder 2">
            <a:extLst>
              <a:ext uri="{FF2B5EF4-FFF2-40B4-BE49-F238E27FC236}">
                <a16:creationId xmlns:a16="http://schemas.microsoft.com/office/drawing/2014/main" id="{DA2C6482-0D3F-4DE1-9C86-4E9112AF2DC7}"/>
              </a:ext>
            </a:extLst>
          </p:cNvPr>
          <p:cNvSpPr>
            <a:spLocks noGrp="1"/>
          </p:cNvSpPr>
          <p:nvPr>
            <p:ph idx="1"/>
          </p:nvPr>
        </p:nvSpPr>
        <p:spPr>
          <a:xfrm>
            <a:off x="965199" y="3729161"/>
            <a:ext cx="5690043" cy="2277321"/>
          </a:xfrm>
        </p:spPr>
        <p:txBody>
          <a:bodyPr vert="horz" lIns="91440" tIns="45720" rIns="91440" bIns="45720" rtlCol="0" anchor="t">
            <a:normAutofit/>
          </a:bodyPr>
          <a:lstStyle/>
          <a:p>
            <a:r>
              <a:rPr lang="en-US" sz="2400">
                <a:cs typeface="Calibri"/>
              </a:rPr>
              <a:t>Record time and location</a:t>
            </a:r>
          </a:p>
          <a:p>
            <a:pPr marL="0" indent="0">
              <a:buNone/>
            </a:pPr>
            <a:r>
              <a:rPr lang="en-US" sz="2400">
                <a:cs typeface="Calibri"/>
              </a:rPr>
              <a:t>use </a:t>
            </a:r>
            <a:r>
              <a:rPr lang="en-US" sz="2400" err="1">
                <a:cs typeface="Calibri"/>
              </a:rPr>
              <a:t>TinyDB</a:t>
            </a:r>
            <a:r>
              <a:rPr lang="en-US" sz="2400">
                <a:cs typeface="Calibri"/>
              </a:rPr>
              <a:t> to store the details of the photos and call it when the users choose that photos. </a:t>
            </a:r>
          </a:p>
          <a:p>
            <a:pPr marL="0" indent="0">
              <a:buNone/>
            </a:pPr>
            <a:endParaRPr lang="en-US" sz="2400">
              <a:cs typeface="Calibri"/>
            </a:endParaRPr>
          </a:p>
        </p:txBody>
      </p:sp>
      <p:pic>
        <p:nvPicPr>
          <p:cNvPr id="4" name="Picture 4">
            <a:extLst>
              <a:ext uri="{FF2B5EF4-FFF2-40B4-BE49-F238E27FC236}">
                <a16:creationId xmlns:a16="http://schemas.microsoft.com/office/drawing/2014/main" id="{6B74BBE3-F847-4B0D-87D1-867A4FC16AF8}"/>
              </a:ext>
            </a:extLst>
          </p:cNvPr>
          <p:cNvPicPr>
            <a:picLocks noChangeAspect="1"/>
          </p:cNvPicPr>
          <p:nvPr/>
        </p:nvPicPr>
        <p:blipFill>
          <a:blip r:embed="rId4"/>
          <a:stretch>
            <a:fillRect/>
          </a:stretch>
        </p:blipFill>
        <p:spPr>
          <a:xfrm>
            <a:off x="8217809" y="1903089"/>
            <a:ext cx="2370847" cy="3616135"/>
          </a:xfrm>
          <a:prstGeom prst="rect">
            <a:avLst/>
          </a:prstGeom>
        </p:spPr>
      </p:pic>
    </p:spTree>
    <p:extLst>
      <p:ext uri="{BB962C8B-B14F-4D97-AF65-F5344CB8AC3E}">
        <p14:creationId xmlns:p14="http://schemas.microsoft.com/office/powerpoint/2010/main" val="20893869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B9B4725A-B27D-4508-83CA-D0476F82E5A2}"/>
              </a:ext>
            </a:extLst>
          </p:cNvPr>
          <p:cNvSpPr/>
          <p:nvPr/>
        </p:nvSpPr>
        <p:spPr>
          <a:xfrm>
            <a:off x="0" y="1221515"/>
            <a:ext cx="720000" cy="10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grpSp>
        <p:nvGrpSpPr>
          <p:cNvPr id="6" name="群組 5">
            <a:extLst>
              <a:ext uri="{FF2B5EF4-FFF2-40B4-BE49-F238E27FC236}">
                <a16:creationId xmlns:a16="http://schemas.microsoft.com/office/drawing/2014/main" id="{0149A5F1-CA47-4D79-B778-50462E874C5C}"/>
              </a:ext>
            </a:extLst>
          </p:cNvPr>
          <p:cNvGrpSpPr/>
          <p:nvPr/>
        </p:nvGrpSpPr>
        <p:grpSpPr>
          <a:xfrm>
            <a:off x="491947" y="915515"/>
            <a:ext cx="1260000" cy="720000"/>
            <a:chOff x="491947" y="1615267"/>
            <a:chExt cx="1260000" cy="720000"/>
          </a:xfrm>
        </p:grpSpPr>
        <p:sp>
          <p:nvSpPr>
            <p:cNvPr id="4" name="橢圓 3">
              <a:extLst>
                <a:ext uri="{FF2B5EF4-FFF2-40B4-BE49-F238E27FC236}">
                  <a16:creationId xmlns:a16="http://schemas.microsoft.com/office/drawing/2014/main" id="{1783F7FC-4178-4B64-BA20-A1AE0D450AB6}"/>
                </a:ext>
              </a:extLst>
            </p:cNvPr>
            <p:cNvSpPr/>
            <p:nvPr/>
          </p:nvSpPr>
          <p:spPr>
            <a:xfrm>
              <a:off x="1391947" y="1795267"/>
              <a:ext cx="360000" cy="360000"/>
            </a:xfrm>
            <a:prstGeom prst="ellipse">
              <a:avLst/>
            </a:prstGeom>
            <a:solidFill>
              <a:schemeClr val="accent5">
                <a:lumMod val="20000"/>
                <a:lumOff val="8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 name="等腰三角形 4">
              <a:extLst>
                <a:ext uri="{FF2B5EF4-FFF2-40B4-BE49-F238E27FC236}">
                  <a16:creationId xmlns:a16="http://schemas.microsoft.com/office/drawing/2014/main" id="{D713A2BE-3EDD-43C3-B108-9A04E3BA9D69}"/>
                </a:ext>
              </a:extLst>
            </p:cNvPr>
            <p:cNvSpPr/>
            <p:nvPr/>
          </p:nvSpPr>
          <p:spPr>
            <a:xfrm rot="16200000">
              <a:off x="671947" y="1435267"/>
              <a:ext cx="720000" cy="1080000"/>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grpSp>
      <p:sp>
        <p:nvSpPr>
          <p:cNvPr id="7" name="文字方塊 6">
            <a:extLst>
              <a:ext uri="{FF2B5EF4-FFF2-40B4-BE49-F238E27FC236}">
                <a16:creationId xmlns:a16="http://schemas.microsoft.com/office/drawing/2014/main" id="{3D566B7B-4548-4C5B-8F37-0F83510DF45C}"/>
              </a:ext>
            </a:extLst>
          </p:cNvPr>
          <p:cNvSpPr txBox="1"/>
          <p:nvPr/>
        </p:nvSpPr>
        <p:spPr>
          <a:xfrm>
            <a:off x="1890743" y="1086183"/>
            <a:ext cx="9390580" cy="369332"/>
          </a:xfrm>
          <a:prstGeom prst="rect">
            <a:avLst/>
          </a:prstGeom>
          <a:noFill/>
        </p:spPr>
        <p:txBody>
          <a:bodyPr wrap="square" rtlCol="0">
            <a:spAutoFit/>
          </a:bodyPr>
          <a:lstStyle/>
          <a:p>
            <a:r>
              <a:rPr kumimoji="1" lang="en-US" altLang="zh-HK" b="1">
                <a:solidFill>
                  <a:schemeClr val="bg1"/>
                </a:solidFill>
              </a:rPr>
              <a:t>Explore customers: Assume 1 million customers attracted by our advertisements</a:t>
            </a:r>
          </a:p>
        </p:txBody>
      </p:sp>
      <p:grpSp>
        <p:nvGrpSpPr>
          <p:cNvPr id="10" name="群組 9">
            <a:extLst>
              <a:ext uri="{FF2B5EF4-FFF2-40B4-BE49-F238E27FC236}">
                <a16:creationId xmlns:a16="http://schemas.microsoft.com/office/drawing/2014/main" id="{F5BD7AAB-C211-4633-822F-29B2E82C1C30}"/>
              </a:ext>
            </a:extLst>
          </p:cNvPr>
          <p:cNvGrpSpPr/>
          <p:nvPr/>
        </p:nvGrpSpPr>
        <p:grpSpPr>
          <a:xfrm>
            <a:off x="1554429" y="651387"/>
            <a:ext cx="10666404" cy="1218829"/>
            <a:chOff x="1554429" y="1350438"/>
            <a:chExt cx="10666404" cy="1218829"/>
          </a:xfrm>
        </p:grpSpPr>
        <p:sp>
          <p:nvSpPr>
            <p:cNvPr id="8" name="流程圖: 人工作業 7">
              <a:extLst>
                <a:ext uri="{FF2B5EF4-FFF2-40B4-BE49-F238E27FC236}">
                  <a16:creationId xmlns:a16="http://schemas.microsoft.com/office/drawing/2014/main" id="{29E519F7-20D5-4B0C-B3B4-4A010483F1BD}"/>
                </a:ext>
              </a:extLst>
            </p:cNvPr>
            <p:cNvSpPr/>
            <p:nvPr/>
          </p:nvSpPr>
          <p:spPr>
            <a:xfrm rot="5400000">
              <a:off x="6149609" y="-3213913"/>
              <a:ext cx="1188000" cy="10378359"/>
            </a:xfrm>
            <a:prstGeom prst="flowChartManualOperation">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9" name="橢圓 8">
              <a:extLst>
                <a:ext uri="{FF2B5EF4-FFF2-40B4-BE49-F238E27FC236}">
                  <a16:creationId xmlns:a16="http://schemas.microsoft.com/office/drawing/2014/main" id="{EE60D7F0-7703-49EF-A6E0-708C67E7B39A}"/>
                </a:ext>
              </a:extLst>
            </p:cNvPr>
            <p:cNvSpPr/>
            <p:nvPr/>
          </p:nvSpPr>
          <p:spPr>
            <a:xfrm>
              <a:off x="11600120" y="1350438"/>
              <a:ext cx="620713" cy="1214163"/>
            </a:xfrm>
            <a:prstGeom prst="ellipse">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grpSp>
      <p:sp>
        <p:nvSpPr>
          <p:cNvPr id="11" name="矩形 10">
            <a:extLst>
              <a:ext uri="{FF2B5EF4-FFF2-40B4-BE49-F238E27FC236}">
                <a16:creationId xmlns:a16="http://schemas.microsoft.com/office/drawing/2014/main" id="{02A11E76-9F2F-4A67-9066-8C3594C9198A}"/>
              </a:ext>
            </a:extLst>
          </p:cNvPr>
          <p:cNvSpPr/>
          <p:nvPr/>
        </p:nvSpPr>
        <p:spPr>
          <a:xfrm>
            <a:off x="0" y="2574494"/>
            <a:ext cx="720000" cy="10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grpSp>
        <p:nvGrpSpPr>
          <p:cNvPr id="12" name="群組 11">
            <a:extLst>
              <a:ext uri="{FF2B5EF4-FFF2-40B4-BE49-F238E27FC236}">
                <a16:creationId xmlns:a16="http://schemas.microsoft.com/office/drawing/2014/main" id="{9040ABD3-F907-4D4B-9A8B-4D51525653C3}"/>
              </a:ext>
            </a:extLst>
          </p:cNvPr>
          <p:cNvGrpSpPr/>
          <p:nvPr/>
        </p:nvGrpSpPr>
        <p:grpSpPr>
          <a:xfrm>
            <a:off x="491947" y="2268494"/>
            <a:ext cx="1260000" cy="720000"/>
            <a:chOff x="491947" y="1615267"/>
            <a:chExt cx="1260000" cy="720000"/>
          </a:xfrm>
        </p:grpSpPr>
        <p:sp>
          <p:nvSpPr>
            <p:cNvPr id="13" name="橢圓 12">
              <a:extLst>
                <a:ext uri="{FF2B5EF4-FFF2-40B4-BE49-F238E27FC236}">
                  <a16:creationId xmlns:a16="http://schemas.microsoft.com/office/drawing/2014/main" id="{482A5C65-8FCC-4EA4-9A11-0F7CD744DF85}"/>
                </a:ext>
              </a:extLst>
            </p:cNvPr>
            <p:cNvSpPr/>
            <p:nvPr/>
          </p:nvSpPr>
          <p:spPr>
            <a:xfrm>
              <a:off x="1391947" y="1795267"/>
              <a:ext cx="360000" cy="360000"/>
            </a:xfrm>
            <a:prstGeom prst="ellipse">
              <a:avLst/>
            </a:prstGeom>
            <a:solidFill>
              <a:schemeClr val="accent5">
                <a:lumMod val="20000"/>
                <a:lumOff val="8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4" name="等腰三角形 13">
              <a:extLst>
                <a:ext uri="{FF2B5EF4-FFF2-40B4-BE49-F238E27FC236}">
                  <a16:creationId xmlns:a16="http://schemas.microsoft.com/office/drawing/2014/main" id="{E1A5DD08-5F55-4783-A3F6-1E2AC5A9846F}"/>
                </a:ext>
              </a:extLst>
            </p:cNvPr>
            <p:cNvSpPr/>
            <p:nvPr/>
          </p:nvSpPr>
          <p:spPr>
            <a:xfrm rot="16200000">
              <a:off x="671947" y="1435267"/>
              <a:ext cx="720000" cy="1080000"/>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grpSp>
      <p:grpSp>
        <p:nvGrpSpPr>
          <p:cNvPr id="15" name="群組 14">
            <a:extLst>
              <a:ext uri="{FF2B5EF4-FFF2-40B4-BE49-F238E27FC236}">
                <a16:creationId xmlns:a16="http://schemas.microsoft.com/office/drawing/2014/main" id="{CA74EABE-7F85-46A2-8827-42FB24A957B4}"/>
              </a:ext>
            </a:extLst>
          </p:cNvPr>
          <p:cNvGrpSpPr/>
          <p:nvPr/>
        </p:nvGrpSpPr>
        <p:grpSpPr>
          <a:xfrm>
            <a:off x="1571947" y="2003665"/>
            <a:ext cx="10648886" cy="1218829"/>
            <a:chOff x="1571947" y="1350438"/>
            <a:chExt cx="10648886" cy="1218829"/>
          </a:xfrm>
        </p:grpSpPr>
        <p:sp>
          <p:nvSpPr>
            <p:cNvPr id="16" name="流程圖: 人工作業 15">
              <a:extLst>
                <a:ext uri="{FF2B5EF4-FFF2-40B4-BE49-F238E27FC236}">
                  <a16:creationId xmlns:a16="http://schemas.microsoft.com/office/drawing/2014/main" id="{1072F330-A709-499C-A479-BFEDDD7B2A2B}"/>
                </a:ext>
              </a:extLst>
            </p:cNvPr>
            <p:cNvSpPr/>
            <p:nvPr/>
          </p:nvSpPr>
          <p:spPr>
            <a:xfrm rot="5400000">
              <a:off x="6167127" y="-3213913"/>
              <a:ext cx="1188000" cy="10378359"/>
            </a:xfrm>
            <a:prstGeom prst="flowChartManualOperation">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7" name="橢圓 16">
              <a:extLst>
                <a:ext uri="{FF2B5EF4-FFF2-40B4-BE49-F238E27FC236}">
                  <a16:creationId xmlns:a16="http://schemas.microsoft.com/office/drawing/2014/main" id="{6A4B3C97-1AB7-44A6-9B63-42ACECD0AE4A}"/>
                </a:ext>
              </a:extLst>
            </p:cNvPr>
            <p:cNvSpPr/>
            <p:nvPr/>
          </p:nvSpPr>
          <p:spPr>
            <a:xfrm>
              <a:off x="11600120" y="1350438"/>
              <a:ext cx="620713" cy="1214163"/>
            </a:xfrm>
            <a:prstGeom prst="ellipse">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grpSp>
      <p:sp>
        <p:nvSpPr>
          <p:cNvPr id="25" name="矩形 24">
            <a:extLst>
              <a:ext uri="{FF2B5EF4-FFF2-40B4-BE49-F238E27FC236}">
                <a16:creationId xmlns:a16="http://schemas.microsoft.com/office/drawing/2014/main" id="{E6C422F6-3759-4BAE-9E18-4193A6625BFB}"/>
              </a:ext>
            </a:extLst>
          </p:cNvPr>
          <p:cNvSpPr/>
          <p:nvPr/>
        </p:nvSpPr>
        <p:spPr>
          <a:xfrm>
            <a:off x="0" y="3999473"/>
            <a:ext cx="720000" cy="10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grpSp>
        <p:nvGrpSpPr>
          <p:cNvPr id="26" name="群組 25">
            <a:extLst>
              <a:ext uri="{FF2B5EF4-FFF2-40B4-BE49-F238E27FC236}">
                <a16:creationId xmlns:a16="http://schemas.microsoft.com/office/drawing/2014/main" id="{3C6BD1A4-309A-486A-B6EC-8981F6393657}"/>
              </a:ext>
            </a:extLst>
          </p:cNvPr>
          <p:cNvGrpSpPr/>
          <p:nvPr/>
        </p:nvGrpSpPr>
        <p:grpSpPr>
          <a:xfrm>
            <a:off x="491947" y="3693473"/>
            <a:ext cx="1260000" cy="720000"/>
            <a:chOff x="491947" y="1615267"/>
            <a:chExt cx="1260000" cy="720000"/>
          </a:xfrm>
        </p:grpSpPr>
        <p:sp>
          <p:nvSpPr>
            <p:cNvPr id="27" name="橢圓 26">
              <a:extLst>
                <a:ext uri="{FF2B5EF4-FFF2-40B4-BE49-F238E27FC236}">
                  <a16:creationId xmlns:a16="http://schemas.microsoft.com/office/drawing/2014/main" id="{5C0E3261-C1DF-450A-93E0-CAC6031FB663}"/>
                </a:ext>
              </a:extLst>
            </p:cNvPr>
            <p:cNvSpPr/>
            <p:nvPr/>
          </p:nvSpPr>
          <p:spPr>
            <a:xfrm>
              <a:off x="1391947" y="1795267"/>
              <a:ext cx="360000" cy="360000"/>
            </a:xfrm>
            <a:prstGeom prst="ellipse">
              <a:avLst/>
            </a:prstGeom>
            <a:solidFill>
              <a:schemeClr val="accent5">
                <a:lumMod val="20000"/>
                <a:lumOff val="8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28" name="等腰三角形 27">
              <a:extLst>
                <a:ext uri="{FF2B5EF4-FFF2-40B4-BE49-F238E27FC236}">
                  <a16:creationId xmlns:a16="http://schemas.microsoft.com/office/drawing/2014/main" id="{1EBABEFE-4AC2-43B2-9147-662C6652510C}"/>
                </a:ext>
              </a:extLst>
            </p:cNvPr>
            <p:cNvSpPr/>
            <p:nvPr/>
          </p:nvSpPr>
          <p:spPr>
            <a:xfrm rot="16200000">
              <a:off x="671947" y="1435267"/>
              <a:ext cx="720000" cy="1080000"/>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grpSp>
      <p:grpSp>
        <p:nvGrpSpPr>
          <p:cNvPr id="29" name="群組 28">
            <a:extLst>
              <a:ext uri="{FF2B5EF4-FFF2-40B4-BE49-F238E27FC236}">
                <a16:creationId xmlns:a16="http://schemas.microsoft.com/office/drawing/2014/main" id="{20C6A402-C32E-46F4-822C-4953EA4DAEAC}"/>
              </a:ext>
            </a:extLst>
          </p:cNvPr>
          <p:cNvGrpSpPr/>
          <p:nvPr/>
        </p:nvGrpSpPr>
        <p:grpSpPr>
          <a:xfrm>
            <a:off x="1571947" y="3427737"/>
            <a:ext cx="10648886" cy="1218829"/>
            <a:chOff x="1571947" y="1350438"/>
            <a:chExt cx="10648886" cy="1218829"/>
          </a:xfrm>
        </p:grpSpPr>
        <p:sp>
          <p:nvSpPr>
            <p:cNvPr id="30" name="流程圖: 人工作業 29">
              <a:extLst>
                <a:ext uri="{FF2B5EF4-FFF2-40B4-BE49-F238E27FC236}">
                  <a16:creationId xmlns:a16="http://schemas.microsoft.com/office/drawing/2014/main" id="{B2F18DFB-65C8-4D00-B3DC-6D01C4028127}"/>
                </a:ext>
              </a:extLst>
            </p:cNvPr>
            <p:cNvSpPr/>
            <p:nvPr/>
          </p:nvSpPr>
          <p:spPr>
            <a:xfrm rot="5400000">
              <a:off x="6167127" y="-3213913"/>
              <a:ext cx="1188000" cy="10378359"/>
            </a:xfrm>
            <a:prstGeom prst="flowChartManualOperation">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31" name="橢圓 30">
              <a:extLst>
                <a:ext uri="{FF2B5EF4-FFF2-40B4-BE49-F238E27FC236}">
                  <a16:creationId xmlns:a16="http://schemas.microsoft.com/office/drawing/2014/main" id="{F39C84DA-1854-42CB-89D0-0E4398A39DAE}"/>
                </a:ext>
              </a:extLst>
            </p:cNvPr>
            <p:cNvSpPr/>
            <p:nvPr/>
          </p:nvSpPr>
          <p:spPr>
            <a:xfrm>
              <a:off x="11600120" y="1350438"/>
              <a:ext cx="620713" cy="1214163"/>
            </a:xfrm>
            <a:prstGeom prst="ellipse">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grpSp>
      <p:sp>
        <p:nvSpPr>
          <p:cNvPr id="39" name="矩形 38">
            <a:extLst>
              <a:ext uri="{FF2B5EF4-FFF2-40B4-BE49-F238E27FC236}">
                <a16:creationId xmlns:a16="http://schemas.microsoft.com/office/drawing/2014/main" id="{7D60559C-19B2-4F8E-BC8E-35EB2B883C89}"/>
              </a:ext>
            </a:extLst>
          </p:cNvPr>
          <p:cNvSpPr/>
          <p:nvPr/>
        </p:nvSpPr>
        <p:spPr>
          <a:xfrm>
            <a:off x="11220" y="5453465"/>
            <a:ext cx="720000" cy="10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grpSp>
        <p:nvGrpSpPr>
          <p:cNvPr id="40" name="群組 39">
            <a:extLst>
              <a:ext uri="{FF2B5EF4-FFF2-40B4-BE49-F238E27FC236}">
                <a16:creationId xmlns:a16="http://schemas.microsoft.com/office/drawing/2014/main" id="{2C78223D-0FE9-4597-B43B-ECFCB7861AAF}"/>
              </a:ext>
            </a:extLst>
          </p:cNvPr>
          <p:cNvGrpSpPr/>
          <p:nvPr/>
        </p:nvGrpSpPr>
        <p:grpSpPr>
          <a:xfrm>
            <a:off x="503167" y="5147465"/>
            <a:ext cx="1260000" cy="720000"/>
            <a:chOff x="491947" y="1615267"/>
            <a:chExt cx="1260000" cy="720000"/>
          </a:xfrm>
        </p:grpSpPr>
        <p:sp>
          <p:nvSpPr>
            <p:cNvPr id="41" name="橢圓 40">
              <a:extLst>
                <a:ext uri="{FF2B5EF4-FFF2-40B4-BE49-F238E27FC236}">
                  <a16:creationId xmlns:a16="http://schemas.microsoft.com/office/drawing/2014/main" id="{783E50B9-1CC4-4EF0-8D5B-11EE9D81ABAF}"/>
                </a:ext>
              </a:extLst>
            </p:cNvPr>
            <p:cNvSpPr/>
            <p:nvPr/>
          </p:nvSpPr>
          <p:spPr>
            <a:xfrm>
              <a:off x="1391947" y="1795267"/>
              <a:ext cx="360000" cy="360000"/>
            </a:xfrm>
            <a:prstGeom prst="ellipse">
              <a:avLst/>
            </a:prstGeom>
            <a:solidFill>
              <a:schemeClr val="accent5">
                <a:lumMod val="20000"/>
                <a:lumOff val="8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42" name="等腰三角形 41">
              <a:extLst>
                <a:ext uri="{FF2B5EF4-FFF2-40B4-BE49-F238E27FC236}">
                  <a16:creationId xmlns:a16="http://schemas.microsoft.com/office/drawing/2014/main" id="{731FE879-424B-4A8C-A423-5F118E69B607}"/>
                </a:ext>
              </a:extLst>
            </p:cNvPr>
            <p:cNvSpPr/>
            <p:nvPr/>
          </p:nvSpPr>
          <p:spPr>
            <a:xfrm rot="16200000">
              <a:off x="671947" y="1435267"/>
              <a:ext cx="720000" cy="1080000"/>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grpSp>
      <p:grpSp>
        <p:nvGrpSpPr>
          <p:cNvPr id="43" name="群組 42">
            <a:extLst>
              <a:ext uri="{FF2B5EF4-FFF2-40B4-BE49-F238E27FC236}">
                <a16:creationId xmlns:a16="http://schemas.microsoft.com/office/drawing/2014/main" id="{B59054E0-4C11-48BB-BEF5-36B6AA3DA485}"/>
              </a:ext>
            </a:extLst>
          </p:cNvPr>
          <p:cNvGrpSpPr/>
          <p:nvPr/>
        </p:nvGrpSpPr>
        <p:grpSpPr>
          <a:xfrm>
            <a:off x="1583167" y="4882636"/>
            <a:ext cx="10648886" cy="1218829"/>
            <a:chOff x="1571947" y="1350438"/>
            <a:chExt cx="10648886" cy="1218829"/>
          </a:xfrm>
        </p:grpSpPr>
        <p:sp>
          <p:nvSpPr>
            <p:cNvPr id="44" name="流程圖: 人工作業 43">
              <a:extLst>
                <a:ext uri="{FF2B5EF4-FFF2-40B4-BE49-F238E27FC236}">
                  <a16:creationId xmlns:a16="http://schemas.microsoft.com/office/drawing/2014/main" id="{EB6CFB06-B065-4748-ABE1-8D2AA11669C4}"/>
                </a:ext>
              </a:extLst>
            </p:cNvPr>
            <p:cNvSpPr/>
            <p:nvPr/>
          </p:nvSpPr>
          <p:spPr>
            <a:xfrm rot="5400000">
              <a:off x="6167127" y="-3213913"/>
              <a:ext cx="1188000" cy="10378359"/>
            </a:xfrm>
            <a:prstGeom prst="flowChartManualOperation">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45" name="橢圓 44">
              <a:extLst>
                <a:ext uri="{FF2B5EF4-FFF2-40B4-BE49-F238E27FC236}">
                  <a16:creationId xmlns:a16="http://schemas.microsoft.com/office/drawing/2014/main" id="{3382D05D-E774-4DBF-B553-3681F459097A}"/>
                </a:ext>
              </a:extLst>
            </p:cNvPr>
            <p:cNvSpPr/>
            <p:nvPr/>
          </p:nvSpPr>
          <p:spPr>
            <a:xfrm>
              <a:off x="11600120" y="1350438"/>
              <a:ext cx="620713" cy="1214163"/>
            </a:xfrm>
            <a:prstGeom prst="ellipse">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grpSp>
      <p:sp>
        <p:nvSpPr>
          <p:cNvPr id="46" name="文字方塊 45">
            <a:extLst>
              <a:ext uri="{FF2B5EF4-FFF2-40B4-BE49-F238E27FC236}">
                <a16:creationId xmlns:a16="http://schemas.microsoft.com/office/drawing/2014/main" id="{725CE284-6EFE-4A48-B2FA-4EAFA29CB776}"/>
              </a:ext>
            </a:extLst>
          </p:cNvPr>
          <p:cNvSpPr txBox="1"/>
          <p:nvPr/>
        </p:nvSpPr>
        <p:spPr>
          <a:xfrm>
            <a:off x="1890743" y="2408384"/>
            <a:ext cx="9473609" cy="369332"/>
          </a:xfrm>
          <a:prstGeom prst="rect">
            <a:avLst/>
          </a:prstGeom>
          <a:noFill/>
        </p:spPr>
        <p:txBody>
          <a:bodyPr wrap="square" lIns="91440" tIns="45720" rIns="91440" bIns="45720" rtlCol="0" anchor="t">
            <a:spAutoFit/>
          </a:bodyPr>
          <a:lstStyle/>
          <a:p>
            <a:r>
              <a:rPr kumimoji="1" lang="en-US" altLang="zh-HK" b="1">
                <a:solidFill>
                  <a:schemeClr val="bg1"/>
                </a:solidFill>
                <a:ea typeface="新細明體"/>
              </a:rPr>
              <a:t>Operation Cost: 1 million HK dollars are set for the cost of retaining new customers</a:t>
            </a:r>
          </a:p>
        </p:txBody>
      </p:sp>
      <p:sp>
        <p:nvSpPr>
          <p:cNvPr id="47" name="文字方塊 46">
            <a:extLst>
              <a:ext uri="{FF2B5EF4-FFF2-40B4-BE49-F238E27FC236}">
                <a16:creationId xmlns:a16="http://schemas.microsoft.com/office/drawing/2014/main" id="{F5442EBF-FDC2-4B7E-8BB6-B7EECEB48AF3}"/>
              </a:ext>
            </a:extLst>
          </p:cNvPr>
          <p:cNvSpPr txBox="1"/>
          <p:nvPr/>
        </p:nvSpPr>
        <p:spPr>
          <a:xfrm>
            <a:off x="1890743" y="5318133"/>
            <a:ext cx="9390580" cy="369332"/>
          </a:xfrm>
          <a:prstGeom prst="rect">
            <a:avLst/>
          </a:prstGeom>
          <a:noFill/>
        </p:spPr>
        <p:txBody>
          <a:bodyPr wrap="square" lIns="91440" tIns="45720" rIns="91440" bIns="45720" rtlCol="0" anchor="t">
            <a:spAutoFit/>
          </a:bodyPr>
          <a:lstStyle/>
          <a:p>
            <a:r>
              <a:rPr kumimoji="1" lang="en-US" altLang="zh-HK" b="1">
                <a:solidFill>
                  <a:schemeClr val="bg1"/>
                </a:solidFill>
                <a:ea typeface="新細明體"/>
              </a:rPr>
              <a:t>Market Plan Efficiency: depends on downloads and revenues</a:t>
            </a:r>
          </a:p>
        </p:txBody>
      </p:sp>
      <p:sp>
        <p:nvSpPr>
          <p:cNvPr id="48" name="文字方塊 47">
            <a:extLst>
              <a:ext uri="{FF2B5EF4-FFF2-40B4-BE49-F238E27FC236}">
                <a16:creationId xmlns:a16="http://schemas.microsoft.com/office/drawing/2014/main" id="{53DAC17C-ED70-49BE-85BD-7E0819A31B97}"/>
              </a:ext>
            </a:extLst>
          </p:cNvPr>
          <p:cNvSpPr txBox="1"/>
          <p:nvPr/>
        </p:nvSpPr>
        <p:spPr>
          <a:xfrm>
            <a:off x="1895938" y="3622497"/>
            <a:ext cx="10146139" cy="923330"/>
          </a:xfrm>
          <a:prstGeom prst="rect">
            <a:avLst/>
          </a:prstGeom>
          <a:noFill/>
        </p:spPr>
        <p:txBody>
          <a:bodyPr wrap="square" rtlCol="0">
            <a:spAutoFit/>
          </a:bodyPr>
          <a:lstStyle/>
          <a:p>
            <a:r>
              <a:rPr kumimoji="1" lang="en-US" altLang="zh-HK" b="1">
                <a:solidFill>
                  <a:schemeClr val="bg1"/>
                </a:solidFill>
              </a:rPr>
              <a:t>Confidence: 1. Cooperation made with local artists and animation production companies</a:t>
            </a:r>
          </a:p>
          <a:p>
            <a:r>
              <a:rPr kumimoji="1" lang="en-US" altLang="zh-HK" b="1">
                <a:solidFill>
                  <a:schemeClr val="bg1"/>
                </a:solidFill>
              </a:rPr>
              <a:t>                            -</a:t>
            </a:r>
            <a:r>
              <a:rPr lang="en-US" altLang="zh-HK" b="1">
                <a:solidFill>
                  <a:schemeClr val="bg1"/>
                </a:solidFill>
              </a:rPr>
              <a:t>limited-time special designed decorations</a:t>
            </a:r>
          </a:p>
          <a:p>
            <a:r>
              <a:rPr kumimoji="1" lang="en-US" altLang="zh-HK" b="1">
                <a:solidFill>
                  <a:schemeClr val="bg1"/>
                </a:solidFill>
              </a:rPr>
              <a:t>                       2. Offline activities( Download our APP for free check-in </a:t>
            </a:r>
            <a:r>
              <a:rPr lang="en-US" altLang="zh-HK" b="1">
                <a:solidFill>
                  <a:schemeClr val="bg1"/>
                </a:solidFill>
              </a:rPr>
              <a:t>with animation characters </a:t>
            </a:r>
            <a:r>
              <a:rPr kumimoji="1" lang="en-US" altLang="zh-HK" b="1">
                <a:solidFill>
                  <a:schemeClr val="bg1"/>
                </a:solidFill>
              </a:rPr>
              <a:t>)</a:t>
            </a:r>
          </a:p>
        </p:txBody>
      </p:sp>
      <p:sp>
        <p:nvSpPr>
          <p:cNvPr id="49" name="文字方塊 48">
            <a:extLst>
              <a:ext uri="{FF2B5EF4-FFF2-40B4-BE49-F238E27FC236}">
                <a16:creationId xmlns:a16="http://schemas.microsoft.com/office/drawing/2014/main" id="{60ED1AED-02AC-441E-A360-7BA545B850F7}"/>
              </a:ext>
            </a:extLst>
          </p:cNvPr>
          <p:cNvSpPr txBox="1"/>
          <p:nvPr/>
        </p:nvSpPr>
        <p:spPr>
          <a:xfrm>
            <a:off x="1043167" y="-12863"/>
            <a:ext cx="5866544" cy="830997"/>
          </a:xfrm>
          <a:prstGeom prst="rect">
            <a:avLst/>
          </a:prstGeom>
          <a:noFill/>
        </p:spPr>
        <p:txBody>
          <a:bodyPr wrap="square" rtlCol="0">
            <a:spAutoFit/>
          </a:bodyPr>
          <a:lstStyle/>
          <a:p>
            <a:r>
              <a:rPr kumimoji="1" lang="en-US" altLang="zh-HK" sz="4800" b="1">
                <a:solidFill>
                  <a:schemeClr val="bg1"/>
                </a:solidFill>
              </a:rPr>
              <a:t>Marketing and Sales</a:t>
            </a:r>
            <a:endParaRPr lang="zh-HK" altLang="en-US" sz="4800">
              <a:solidFill>
                <a:schemeClr val="bg1"/>
              </a:solidFill>
            </a:endParaRPr>
          </a:p>
        </p:txBody>
      </p:sp>
    </p:spTree>
    <p:extLst>
      <p:ext uri="{BB962C8B-B14F-4D97-AF65-F5344CB8AC3E}">
        <p14:creationId xmlns:p14="http://schemas.microsoft.com/office/powerpoint/2010/main" val="1689266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left)">
                                      <p:cBhvr>
                                        <p:cTn id="15" dur="500"/>
                                        <p:tgtEl>
                                          <p:spTgt spid="1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6"/>
                                        </p:tgtEl>
                                        <p:attrNameLst>
                                          <p:attrName>style.visibility</p:attrName>
                                        </p:attrNameLst>
                                      </p:cBhvr>
                                      <p:to>
                                        <p:strVal val="visible"/>
                                      </p:to>
                                    </p:set>
                                    <p:animEffect transition="in" filter="fade">
                                      <p:cBhvr>
                                        <p:cTn id="18" dur="500"/>
                                        <p:tgtEl>
                                          <p:spTgt spid="46"/>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wipe(left)">
                                      <p:cBhvr>
                                        <p:cTn id="23" dur="500"/>
                                        <p:tgtEl>
                                          <p:spTgt spid="2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48"/>
                                        </p:tgtEl>
                                        <p:attrNameLst>
                                          <p:attrName>style.visibility</p:attrName>
                                        </p:attrNameLst>
                                      </p:cBhvr>
                                      <p:to>
                                        <p:strVal val="visible"/>
                                      </p:to>
                                    </p:set>
                                    <p:animEffect transition="in" filter="fade">
                                      <p:cBhvr>
                                        <p:cTn id="26" dur="500"/>
                                        <p:tgtEl>
                                          <p:spTgt spid="48"/>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wipe(left)">
                                      <p:cBhvr>
                                        <p:cTn id="31" dur="500"/>
                                        <p:tgtEl>
                                          <p:spTgt spid="4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47"/>
                                        </p:tgtEl>
                                        <p:attrNameLst>
                                          <p:attrName>style.visibility</p:attrName>
                                        </p:attrNameLst>
                                      </p:cBhvr>
                                      <p:to>
                                        <p:strVal val="visible"/>
                                      </p:to>
                                    </p:set>
                                    <p:animEffect transition="in" filter="fade">
                                      <p:cBhvr>
                                        <p:cTn id="34"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6" grpId="0"/>
      <p:bldP spid="47" grpId="0"/>
      <p:bldP spid="4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8EA24-D3AE-4459-BAAF-8C268C52E8D1}"/>
              </a:ext>
            </a:extLst>
          </p:cNvPr>
          <p:cNvSpPr>
            <a:spLocks noGrp="1"/>
          </p:cNvSpPr>
          <p:nvPr>
            <p:ph type="title"/>
          </p:nvPr>
        </p:nvSpPr>
        <p:spPr/>
        <p:txBody>
          <a:bodyPr/>
          <a:lstStyle/>
          <a:p>
            <a:r>
              <a:rPr lang="en-US" dirty="0">
                <a:latin typeface="Cascadia Code SemiBold" panose="020B0609020000020004" pitchFamily="49" charset="0"/>
                <a:cs typeface="Cascadia Code SemiBold" panose="020B0609020000020004" pitchFamily="49" charset="0"/>
              </a:rPr>
              <a:t>Our Competitors</a:t>
            </a:r>
          </a:p>
        </p:txBody>
      </p:sp>
      <p:graphicFrame>
        <p:nvGraphicFramePr>
          <p:cNvPr id="4" name="Table 4">
            <a:extLst>
              <a:ext uri="{FF2B5EF4-FFF2-40B4-BE49-F238E27FC236}">
                <a16:creationId xmlns:a16="http://schemas.microsoft.com/office/drawing/2014/main" id="{630040BD-37B0-4275-B2BF-FB307F1FA110}"/>
              </a:ext>
            </a:extLst>
          </p:cNvPr>
          <p:cNvGraphicFramePr>
            <a:graphicFrameLocks noGrp="1"/>
          </p:cNvGraphicFramePr>
          <p:nvPr>
            <p:extLst>
              <p:ext uri="{D42A27DB-BD31-4B8C-83A1-F6EECF244321}">
                <p14:modId xmlns:p14="http://schemas.microsoft.com/office/powerpoint/2010/main" val="2193807344"/>
              </p:ext>
            </p:extLst>
          </p:nvPr>
        </p:nvGraphicFramePr>
        <p:xfrm>
          <a:off x="1065749" y="2046680"/>
          <a:ext cx="9934400" cy="3742936"/>
        </p:xfrm>
        <a:graphic>
          <a:graphicData uri="http://schemas.openxmlformats.org/drawingml/2006/table">
            <a:tbl>
              <a:tblPr firstRow="1" bandRow="1">
                <a:tableStyleId>{5C22544A-7EE6-4342-B048-85BDC9FD1C3A}</a:tableStyleId>
              </a:tblPr>
              <a:tblGrid>
                <a:gridCol w="2483600">
                  <a:extLst>
                    <a:ext uri="{9D8B030D-6E8A-4147-A177-3AD203B41FA5}">
                      <a16:colId xmlns:a16="http://schemas.microsoft.com/office/drawing/2014/main" val="2327700847"/>
                    </a:ext>
                  </a:extLst>
                </a:gridCol>
                <a:gridCol w="2483600">
                  <a:extLst>
                    <a:ext uri="{9D8B030D-6E8A-4147-A177-3AD203B41FA5}">
                      <a16:colId xmlns:a16="http://schemas.microsoft.com/office/drawing/2014/main" val="1084755316"/>
                    </a:ext>
                  </a:extLst>
                </a:gridCol>
                <a:gridCol w="2483600">
                  <a:extLst>
                    <a:ext uri="{9D8B030D-6E8A-4147-A177-3AD203B41FA5}">
                      <a16:colId xmlns:a16="http://schemas.microsoft.com/office/drawing/2014/main" val="3932712576"/>
                    </a:ext>
                  </a:extLst>
                </a:gridCol>
                <a:gridCol w="2483600">
                  <a:extLst>
                    <a:ext uri="{9D8B030D-6E8A-4147-A177-3AD203B41FA5}">
                      <a16:colId xmlns:a16="http://schemas.microsoft.com/office/drawing/2014/main" val="3097810038"/>
                    </a:ext>
                  </a:extLst>
                </a:gridCol>
              </a:tblGrid>
              <a:tr h="1189227">
                <a:tc>
                  <a:txBody>
                    <a:bodyPr/>
                    <a:lstStyle/>
                    <a:p>
                      <a:endParaRPr lang="en-US"/>
                    </a:p>
                  </a:txBody>
                  <a:tcPr/>
                </a:tc>
                <a:tc>
                  <a:txBody>
                    <a:bodyPr/>
                    <a:lstStyle/>
                    <a:p>
                      <a:r>
                        <a:rPr lang="en-US"/>
                        <a:t>Simple Gallery</a:t>
                      </a:r>
                    </a:p>
                  </a:txBody>
                  <a:tcPr/>
                </a:tc>
                <a:tc>
                  <a:txBody>
                    <a:bodyPr/>
                    <a:lstStyle/>
                    <a:p>
                      <a:r>
                        <a:rPr lang="en-US"/>
                        <a:t>A+ Gallery</a:t>
                      </a:r>
                    </a:p>
                  </a:txBody>
                  <a:tcPr/>
                </a:tc>
                <a:tc>
                  <a:txBody>
                    <a:bodyPr/>
                    <a:lstStyle/>
                    <a:p>
                      <a:r>
                        <a:rPr lang="en-US"/>
                        <a:t>Timeline Memories Imager</a:t>
                      </a:r>
                    </a:p>
                  </a:txBody>
                  <a:tcPr/>
                </a:tc>
                <a:extLst>
                  <a:ext uri="{0D108BD9-81ED-4DB2-BD59-A6C34878D82A}">
                    <a16:rowId xmlns:a16="http://schemas.microsoft.com/office/drawing/2014/main" val="1439447963"/>
                  </a:ext>
                </a:extLst>
              </a:tr>
              <a:tr h="1364482">
                <a:tc>
                  <a:txBody>
                    <a:bodyPr/>
                    <a:lstStyle/>
                    <a:p>
                      <a:r>
                        <a:rPr lang="en-US"/>
                        <a:t>Price</a:t>
                      </a:r>
                    </a:p>
                  </a:txBody>
                  <a:tcPr/>
                </a:tc>
                <a:tc>
                  <a:txBody>
                    <a:bodyPr/>
                    <a:lstStyle/>
                    <a:p>
                      <a:pPr marL="285750" indent="-285750">
                        <a:buFont typeface="Arial"/>
                        <a:buChar char="•"/>
                      </a:pPr>
                      <a:r>
                        <a:rPr lang="en-US"/>
                        <a:t>Free</a:t>
                      </a:r>
                    </a:p>
                  </a:txBody>
                  <a:tcPr/>
                </a:tc>
                <a:tc>
                  <a:txBody>
                    <a:bodyPr/>
                    <a:lstStyle/>
                    <a:p>
                      <a:pPr marL="285750" indent="-285750">
                        <a:buFont typeface="Arial"/>
                        <a:buChar char="•"/>
                      </a:pPr>
                      <a:r>
                        <a:rPr lang="en-US"/>
                        <a:t>$7 </a:t>
                      </a:r>
                    </a:p>
                  </a:txBody>
                  <a:tcPr/>
                </a:tc>
                <a:tc>
                  <a:txBody>
                    <a:bodyPr/>
                    <a:lstStyle/>
                    <a:p>
                      <a:pPr marL="285750" indent="-285750">
                        <a:buFont typeface="Arial"/>
                        <a:buChar char="•"/>
                      </a:pPr>
                      <a:r>
                        <a:rPr lang="en-US"/>
                        <a:t>Free </a:t>
                      </a:r>
                    </a:p>
                    <a:p>
                      <a:pPr marL="285750" lvl="0" indent="-285750">
                        <a:buFont typeface="Arial"/>
                        <a:buChar char="•"/>
                      </a:pPr>
                      <a:r>
                        <a:rPr lang="en-US"/>
                        <a:t>Additional payment for advanced functions</a:t>
                      </a:r>
                    </a:p>
                  </a:txBody>
                  <a:tcPr/>
                </a:tc>
                <a:extLst>
                  <a:ext uri="{0D108BD9-81ED-4DB2-BD59-A6C34878D82A}">
                    <a16:rowId xmlns:a16="http://schemas.microsoft.com/office/drawing/2014/main" val="1762650338"/>
                  </a:ext>
                </a:extLst>
              </a:tr>
              <a:tr h="1189227">
                <a:tc>
                  <a:txBody>
                    <a:bodyPr/>
                    <a:lstStyle/>
                    <a:p>
                      <a:r>
                        <a:rPr lang="en-US"/>
                        <a:t>Functions</a:t>
                      </a:r>
                    </a:p>
                  </a:txBody>
                  <a:tcPr/>
                </a:tc>
                <a:tc>
                  <a:txBody>
                    <a:bodyPr/>
                    <a:lstStyle/>
                    <a:p>
                      <a:pPr marL="285750" indent="-285750">
                        <a:buFont typeface="Arial"/>
                        <a:buChar char="•"/>
                      </a:pPr>
                      <a:r>
                        <a:rPr lang="en-US"/>
                        <a:t>Basic functions only</a:t>
                      </a:r>
                    </a:p>
                    <a:p>
                      <a:pPr marL="0" lvl="0" indent="0">
                        <a:buNone/>
                      </a:pPr>
                      <a:endParaRPr lang="en-US"/>
                    </a:p>
                    <a:p>
                      <a:pPr marL="285750" lvl="0" indent="-285750">
                        <a:buFont typeface="Arial"/>
                        <a:buChar char="•"/>
                      </a:pPr>
                      <a:endParaRPr lang="en-US"/>
                    </a:p>
                  </a:txBody>
                  <a:tcPr/>
                </a:tc>
                <a:tc>
                  <a:txBody>
                    <a:bodyPr/>
                    <a:lstStyle/>
                    <a:p>
                      <a:pPr marL="285750" indent="-285750">
                        <a:buFont typeface="Arial"/>
                        <a:buChar char="•"/>
                      </a:pPr>
                      <a:r>
                        <a:rPr lang="en-US"/>
                        <a:t>Basic functions</a:t>
                      </a:r>
                    </a:p>
                    <a:p>
                      <a:pPr marL="285750" lvl="0" indent="-285750">
                        <a:buFont typeface="Arial"/>
                        <a:buChar char="•"/>
                      </a:pPr>
                      <a:r>
                        <a:rPr lang="en-US"/>
                        <a:t>Advanced functions</a:t>
                      </a:r>
                    </a:p>
                  </a:txBody>
                  <a:tcPr/>
                </a:tc>
                <a:tc>
                  <a:txBody>
                    <a:bodyPr/>
                    <a:lstStyle/>
                    <a:p>
                      <a:pPr marL="285750" indent="-285750">
                        <a:buFont typeface="Arial"/>
                        <a:buChar char="•"/>
                      </a:pPr>
                      <a:r>
                        <a:rPr lang="en-US"/>
                        <a:t>Basic functions</a:t>
                      </a:r>
                    </a:p>
                    <a:p>
                      <a:pPr marL="285750" lvl="0" indent="-285750">
                        <a:buFont typeface="Arial"/>
                        <a:buChar char="•"/>
                      </a:pPr>
                      <a:r>
                        <a:rPr lang="en-US"/>
                        <a:t>Advanced functions</a:t>
                      </a:r>
                    </a:p>
                  </a:txBody>
                  <a:tcPr/>
                </a:tc>
                <a:extLst>
                  <a:ext uri="{0D108BD9-81ED-4DB2-BD59-A6C34878D82A}">
                    <a16:rowId xmlns:a16="http://schemas.microsoft.com/office/drawing/2014/main" val="1444979236"/>
                  </a:ext>
                </a:extLst>
              </a:tr>
            </a:tbl>
          </a:graphicData>
        </a:graphic>
      </p:graphicFrame>
    </p:spTree>
    <p:extLst>
      <p:ext uri="{BB962C8B-B14F-4D97-AF65-F5344CB8AC3E}">
        <p14:creationId xmlns:p14="http://schemas.microsoft.com/office/powerpoint/2010/main" val="34559298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2FDABD9-88BF-4721-85BF-4CF10C5EC23B}"/>
              </a:ext>
            </a:extLst>
          </p:cNvPr>
          <p:cNvSpPr>
            <a:spLocks noGrp="1"/>
          </p:cNvSpPr>
          <p:nvPr>
            <p:ph type="title"/>
          </p:nvPr>
        </p:nvSpPr>
        <p:spPr>
          <a:xfrm>
            <a:off x="838200" y="262383"/>
            <a:ext cx="10515600" cy="1325563"/>
          </a:xfrm>
        </p:spPr>
        <p:txBody>
          <a:bodyPr>
            <a:normAutofit/>
          </a:bodyPr>
          <a:lstStyle/>
          <a:p>
            <a:r>
              <a:rPr lang="en-US" altLang="zh-HK" sz="4800" b="1" dirty="0">
                <a:latin typeface="Cascadia Code SemiBold" panose="020B0609020000020004" pitchFamily="49" charset="0"/>
                <a:cs typeface="Cascadia Code SemiBold" panose="020B0609020000020004" pitchFamily="49" charset="0"/>
              </a:rPr>
              <a:t>Team</a:t>
            </a:r>
            <a:endParaRPr lang="zh-HK" altLang="en-US" sz="4800" b="1" dirty="0">
              <a:latin typeface="Cascadia Code SemiBold" panose="020B0609020000020004" pitchFamily="49" charset="0"/>
              <a:cs typeface="Cascadia Code SemiBold" panose="020B0609020000020004" pitchFamily="49" charset="0"/>
            </a:endParaRPr>
          </a:p>
        </p:txBody>
      </p:sp>
      <p:sp>
        <p:nvSpPr>
          <p:cNvPr id="3" name="內容版面配置區 2">
            <a:extLst>
              <a:ext uri="{FF2B5EF4-FFF2-40B4-BE49-F238E27FC236}">
                <a16:creationId xmlns:a16="http://schemas.microsoft.com/office/drawing/2014/main" id="{8ED642E5-C3E2-4A5E-882B-F6DEF90C63EB}"/>
              </a:ext>
            </a:extLst>
          </p:cNvPr>
          <p:cNvSpPr>
            <a:spLocks noGrp="1"/>
          </p:cNvSpPr>
          <p:nvPr>
            <p:ph idx="1"/>
          </p:nvPr>
        </p:nvSpPr>
        <p:spPr>
          <a:xfrm>
            <a:off x="838200" y="1876996"/>
            <a:ext cx="10515600" cy="4351338"/>
          </a:xfrm>
        </p:spPr>
        <p:txBody>
          <a:bodyPr/>
          <a:lstStyle/>
          <a:p>
            <a:endParaRPr lang="zh-HK" altLang="en-US"/>
          </a:p>
        </p:txBody>
      </p:sp>
      <p:sp>
        <p:nvSpPr>
          <p:cNvPr id="4" name="平行四邊形 3">
            <a:extLst>
              <a:ext uri="{FF2B5EF4-FFF2-40B4-BE49-F238E27FC236}">
                <a16:creationId xmlns:a16="http://schemas.microsoft.com/office/drawing/2014/main" id="{475D4B15-88F2-4C40-B1EE-BFE70A08FBE5}"/>
              </a:ext>
            </a:extLst>
          </p:cNvPr>
          <p:cNvSpPr/>
          <p:nvPr/>
        </p:nvSpPr>
        <p:spPr>
          <a:xfrm>
            <a:off x="1657564" y="2244216"/>
            <a:ext cx="8876872" cy="719191"/>
          </a:xfrm>
          <a:prstGeom prst="parallelogram">
            <a:avLst/>
          </a:prstGeom>
          <a:solidFill>
            <a:srgbClr val="7D8B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HK" altLang="en-US"/>
          </a:p>
        </p:txBody>
      </p:sp>
      <p:sp>
        <p:nvSpPr>
          <p:cNvPr id="5" name="平行四邊形 4">
            <a:extLst>
              <a:ext uri="{FF2B5EF4-FFF2-40B4-BE49-F238E27FC236}">
                <a16:creationId xmlns:a16="http://schemas.microsoft.com/office/drawing/2014/main" id="{2290FBC0-FB70-45B0-995A-8558B5EA9646}"/>
              </a:ext>
            </a:extLst>
          </p:cNvPr>
          <p:cNvSpPr/>
          <p:nvPr/>
        </p:nvSpPr>
        <p:spPr>
          <a:xfrm>
            <a:off x="1657564" y="3565730"/>
            <a:ext cx="8876872" cy="719191"/>
          </a:xfrm>
          <a:prstGeom prst="parallelogram">
            <a:avLst/>
          </a:prstGeom>
          <a:solidFill>
            <a:srgbClr val="7D8B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HK" altLang="en-US"/>
          </a:p>
        </p:txBody>
      </p:sp>
      <p:sp>
        <p:nvSpPr>
          <p:cNvPr id="6" name="平行四邊形 5">
            <a:extLst>
              <a:ext uri="{FF2B5EF4-FFF2-40B4-BE49-F238E27FC236}">
                <a16:creationId xmlns:a16="http://schemas.microsoft.com/office/drawing/2014/main" id="{22C649DD-111E-4580-9640-EE89C7628FA1}"/>
              </a:ext>
            </a:extLst>
          </p:cNvPr>
          <p:cNvSpPr/>
          <p:nvPr/>
        </p:nvSpPr>
        <p:spPr>
          <a:xfrm>
            <a:off x="1657564" y="4787078"/>
            <a:ext cx="8876872" cy="719191"/>
          </a:xfrm>
          <a:prstGeom prst="parallelogram">
            <a:avLst/>
          </a:prstGeom>
          <a:solidFill>
            <a:srgbClr val="7D8B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HK" altLang="en-US"/>
          </a:p>
        </p:txBody>
      </p:sp>
      <p:sp>
        <p:nvSpPr>
          <p:cNvPr id="9" name="橢圓 8">
            <a:extLst>
              <a:ext uri="{FF2B5EF4-FFF2-40B4-BE49-F238E27FC236}">
                <a16:creationId xmlns:a16="http://schemas.microsoft.com/office/drawing/2014/main" id="{B007EA6A-7E94-4F08-8A08-77F7D0B4D961}"/>
              </a:ext>
            </a:extLst>
          </p:cNvPr>
          <p:cNvSpPr/>
          <p:nvPr/>
        </p:nvSpPr>
        <p:spPr>
          <a:xfrm>
            <a:off x="2184970" y="2063811"/>
            <a:ext cx="1080000" cy="1080000"/>
          </a:xfrm>
          <a:prstGeom prst="ellipse">
            <a:avLst/>
          </a:prstGeom>
          <a:solidFill>
            <a:srgbClr val="9FA9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0" name="橢圓 9">
            <a:extLst>
              <a:ext uri="{FF2B5EF4-FFF2-40B4-BE49-F238E27FC236}">
                <a16:creationId xmlns:a16="http://schemas.microsoft.com/office/drawing/2014/main" id="{87544459-CD31-4D81-A4FA-AFBB4D4D1FBD}"/>
              </a:ext>
            </a:extLst>
          </p:cNvPr>
          <p:cNvSpPr/>
          <p:nvPr/>
        </p:nvSpPr>
        <p:spPr>
          <a:xfrm>
            <a:off x="8138237" y="3385325"/>
            <a:ext cx="1080000" cy="1080000"/>
          </a:xfrm>
          <a:prstGeom prst="ellipse">
            <a:avLst/>
          </a:prstGeom>
          <a:solidFill>
            <a:srgbClr val="9FA9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1" name="橢圓 10">
            <a:extLst>
              <a:ext uri="{FF2B5EF4-FFF2-40B4-BE49-F238E27FC236}">
                <a16:creationId xmlns:a16="http://schemas.microsoft.com/office/drawing/2014/main" id="{001C8BD6-1EDE-4047-A1BB-EE4353AD0AA7}"/>
              </a:ext>
            </a:extLst>
          </p:cNvPr>
          <p:cNvSpPr/>
          <p:nvPr/>
        </p:nvSpPr>
        <p:spPr>
          <a:xfrm>
            <a:off x="2184970" y="4606673"/>
            <a:ext cx="1080000" cy="1080000"/>
          </a:xfrm>
          <a:prstGeom prst="ellipse">
            <a:avLst/>
          </a:prstGeom>
          <a:solidFill>
            <a:srgbClr val="9FA9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3" name="文字方塊 12">
            <a:extLst>
              <a:ext uri="{FF2B5EF4-FFF2-40B4-BE49-F238E27FC236}">
                <a16:creationId xmlns:a16="http://schemas.microsoft.com/office/drawing/2014/main" id="{EA7D8577-B467-4958-8CB8-C0D06B9CB495}"/>
              </a:ext>
            </a:extLst>
          </p:cNvPr>
          <p:cNvSpPr txBox="1"/>
          <p:nvPr/>
        </p:nvSpPr>
        <p:spPr>
          <a:xfrm>
            <a:off x="2139343" y="2133860"/>
            <a:ext cx="1171254" cy="923330"/>
          </a:xfrm>
          <a:prstGeom prst="rect">
            <a:avLst/>
          </a:prstGeom>
          <a:noFill/>
        </p:spPr>
        <p:txBody>
          <a:bodyPr wrap="square" rtlCol="0">
            <a:spAutoFit/>
          </a:bodyPr>
          <a:lstStyle/>
          <a:p>
            <a:pPr algn="ctr"/>
            <a:r>
              <a:rPr lang="en-US" altLang="zh-HK" b="1"/>
              <a:t>Time</a:t>
            </a:r>
          </a:p>
          <a:p>
            <a:pPr algn="ctr"/>
            <a:r>
              <a:rPr lang="en-US" altLang="zh-HK" b="1"/>
              <a:t>Memories</a:t>
            </a:r>
          </a:p>
          <a:p>
            <a:pPr algn="ctr"/>
            <a:r>
              <a:rPr lang="en-US" altLang="zh-HK" b="1"/>
              <a:t>Imager</a:t>
            </a:r>
          </a:p>
        </p:txBody>
      </p:sp>
      <p:sp>
        <p:nvSpPr>
          <p:cNvPr id="14" name="文字方塊 13">
            <a:extLst>
              <a:ext uri="{FF2B5EF4-FFF2-40B4-BE49-F238E27FC236}">
                <a16:creationId xmlns:a16="http://schemas.microsoft.com/office/drawing/2014/main" id="{C1B4F237-35C9-4272-9E08-2C5B542E9C98}"/>
              </a:ext>
            </a:extLst>
          </p:cNvPr>
          <p:cNvSpPr txBox="1"/>
          <p:nvPr/>
        </p:nvSpPr>
        <p:spPr>
          <a:xfrm>
            <a:off x="8138237" y="3440077"/>
            <a:ext cx="1171254" cy="923330"/>
          </a:xfrm>
          <a:prstGeom prst="rect">
            <a:avLst/>
          </a:prstGeom>
          <a:noFill/>
        </p:spPr>
        <p:txBody>
          <a:bodyPr wrap="square" rtlCol="0">
            <a:spAutoFit/>
          </a:bodyPr>
          <a:lstStyle/>
          <a:p>
            <a:pPr algn="ctr"/>
            <a:r>
              <a:rPr lang="en-US" altLang="zh-HK" b="1"/>
              <a:t>Time</a:t>
            </a:r>
          </a:p>
          <a:p>
            <a:pPr algn="ctr"/>
            <a:r>
              <a:rPr lang="en-US" altLang="zh-HK" b="1"/>
              <a:t>Memories</a:t>
            </a:r>
          </a:p>
          <a:p>
            <a:pPr algn="ctr"/>
            <a:r>
              <a:rPr lang="en-US" altLang="zh-HK" b="1"/>
              <a:t>Imager</a:t>
            </a:r>
          </a:p>
        </p:txBody>
      </p:sp>
      <p:sp>
        <p:nvSpPr>
          <p:cNvPr id="15" name="文字方塊 14">
            <a:extLst>
              <a:ext uri="{FF2B5EF4-FFF2-40B4-BE49-F238E27FC236}">
                <a16:creationId xmlns:a16="http://schemas.microsoft.com/office/drawing/2014/main" id="{B6B2B3BB-2B87-4DD6-8FEC-6A50FD9EFAD1}"/>
              </a:ext>
            </a:extLst>
          </p:cNvPr>
          <p:cNvSpPr txBox="1"/>
          <p:nvPr/>
        </p:nvSpPr>
        <p:spPr>
          <a:xfrm>
            <a:off x="2121968" y="4685008"/>
            <a:ext cx="1171254" cy="923330"/>
          </a:xfrm>
          <a:prstGeom prst="rect">
            <a:avLst/>
          </a:prstGeom>
          <a:noFill/>
        </p:spPr>
        <p:txBody>
          <a:bodyPr wrap="square" rtlCol="0">
            <a:spAutoFit/>
          </a:bodyPr>
          <a:lstStyle/>
          <a:p>
            <a:pPr algn="ctr"/>
            <a:r>
              <a:rPr lang="en-US" altLang="zh-HK" b="1"/>
              <a:t>Time</a:t>
            </a:r>
          </a:p>
          <a:p>
            <a:pPr algn="ctr"/>
            <a:r>
              <a:rPr lang="en-US" altLang="zh-HK" b="1"/>
              <a:t>Memories</a:t>
            </a:r>
          </a:p>
          <a:p>
            <a:pPr algn="ctr"/>
            <a:r>
              <a:rPr lang="en-US" altLang="zh-HK" b="1"/>
              <a:t>Imager</a:t>
            </a:r>
          </a:p>
        </p:txBody>
      </p:sp>
      <p:sp>
        <p:nvSpPr>
          <p:cNvPr id="20" name="文字方塊 19">
            <a:extLst>
              <a:ext uri="{FF2B5EF4-FFF2-40B4-BE49-F238E27FC236}">
                <a16:creationId xmlns:a16="http://schemas.microsoft.com/office/drawing/2014/main" id="{5CB1FFFD-1A31-498A-86BA-84FF7DCC5008}"/>
              </a:ext>
            </a:extLst>
          </p:cNvPr>
          <p:cNvSpPr txBox="1"/>
          <p:nvPr/>
        </p:nvSpPr>
        <p:spPr>
          <a:xfrm>
            <a:off x="3293222" y="4920554"/>
            <a:ext cx="6564153" cy="830997"/>
          </a:xfrm>
          <a:prstGeom prst="rect">
            <a:avLst/>
          </a:prstGeom>
          <a:noFill/>
        </p:spPr>
        <p:txBody>
          <a:bodyPr wrap="square" rtlCol="0">
            <a:spAutoFit/>
          </a:bodyPr>
          <a:lstStyle/>
          <a:p>
            <a:r>
              <a:rPr lang="en-US" altLang="zh-HK" sz="2400" b="1">
                <a:solidFill>
                  <a:schemeClr val="bg1"/>
                </a:solidFill>
              </a:rPr>
              <a:t>Get more updated information from our website</a:t>
            </a:r>
            <a:endParaRPr lang="zh-HK" altLang="en-US" sz="2400" b="1">
              <a:solidFill>
                <a:schemeClr val="bg1"/>
              </a:solidFill>
            </a:endParaRPr>
          </a:p>
          <a:p>
            <a:endParaRPr lang="en-US" altLang="zh-HK" sz="2400"/>
          </a:p>
        </p:txBody>
      </p:sp>
      <p:sp>
        <p:nvSpPr>
          <p:cNvPr id="21" name="文字方塊 20">
            <a:extLst>
              <a:ext uri="{FF2B5EF4-FFF2-40B4-BE49-F238E27FC236}">
                <a16:creationId xmlns:a16="http://schemas.microsoft.com/office/drawing/2014/main" id="{F0E5D67E-23C0-4F24-9257-BFE6C5B5436D}"/>
              </a:ext>
            </a:extLst>
          </p:cNvPr>
          <p:cNvSpPr txBox="1"/>
          <p:nvPr/>
        </p:nvSpPr>
        <p:spPr>
          <a:xfrm>
            <a:off x="3295613" y="2369954"/>
            <a:ext cx="4972942" cy="461665"/>
          </a:xfrm>
          <a:prstGeom prst="rect">
            <a:avLst/>
          </a:prstGeom>
          <a:noFill/>
        </p:spPr>
        <p:txBody>
          <a:bodyPr wrap="square" rtlCol="0">
            <a:spAutoFit/>
          </a:bodyPr>
          <a:lstStyle/>
          <a:p>
            <a:r>
              <a:rPr lang="en-US" altLang="zh-HK" sz="2400" b="1">
                <a:solidFill>
                  <a:schemeClr val="bg1"/>
                </a:solidFill>
              </a:rPr>
              <a:t>Founder : Nirvana Rebirth</a:t>
            </a:r>
            <a:endParaRPr lang="zh-HK" altLang="en-US" sz="2400" b="1">
              <a:solidFill>
                <a:schemeClr val="bg1"/>
              </a:solidFill>
            </a:endParaRPr>
          </a:p>
        </p:txBody>
      </p:sp>
      <p:sp>
        <p:nvSpPr>
          <p:cNvPr id="24" name="文字方塊 23">
            <a:extLst>
              <a:ext uri="{FF2B5EF4-FFF2-40B4-BE49-F238E27FC236}">
                <a16:creationId xmlns:a16="http://schemas.microsoft.com/office/drawing/2014/main" id="{EBBC290E-9720-4123-B885-E09E53E1916C}"/>
              </a:ext>
            </a:extLst>
          </p:cNvPr>
          <p:cNvSpPr txBox="1"/>
          <p:nvPr/>
        </p:nvSpPr>
        <p:spPr>
          <a:xfrm>
            <a:off x="1915453" y="3547444"/>
            <a:ext cx="7128124" cy="830997"/>
          </a:xfrm>
          <a:prstGeom prst="rect">
            <a:avLst/>
          </a:prstGeom>
          <a:noFill/>
        </p:spPr>
        <p:txBody>
          <a:bodyPr wrap="square" rtlCol="0">
            <a:spAutoFit/>
          </a:bodyPr>
          <a:lstStyle/>
          <a:p>
            <a:r>
              <a:rPr lang="en-US" altLang="zh-HK" sz="2400" b="1">
                <a:solidFill>
                  <a:schemeClr val="bg1"/>
                </a:solidFill>
              </a:rPr>
              <a:t>A professional team which made up of different experts</a:t>
            </a:r>
            <a:endParaRPr lang="zh-HK" altLang="en-US" sz="2400" b="1">
              <a:solidFill>
                <a:schemeClr val="bg1"/>
              </a:solidFill>
            </a:endParaRPr>
          </a:p>
        </p:txBody>
      </p:sp>
    </p:spTree>
    <p:extLst>
      <p:ext uri="{BB962C8B-B14F-4D97-AF65-F5344CB8AC3E}">
        <p14:creationId xmlns:p14="http://schemas.microsoft.com/office/powerpoint/2010/main" val="3216277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grpId="0" nodeType="clickEffect">
                                  <p:stCondLst>
                                    <p:cond delay="0"/>
                                  </p:stCondLst>
                                  <p:childTnLst>
                                    <p:animMotion origin="layout" path="M 0.125 0.00046 L -0.125 0.00046 " pathEditMode="relative" rAng="0" ptsTypes="AA">
                                      <p:cBhvr>
                                        <p:cTn id="6" dur="1000" fill="hold"/>
                                        <p:tgtEl>
                                          <p:spTgt spid="21"/>
                                        </p:tgtEl>
                                        <p:attrNameLst>
                                          <p:attrName>ppt_x</p:attrName>
                                          <p:attrName>ppt_y</p:attrName>
                                        </p:attrNameLst>
                                      </p:cBhvr>
                                      <p:rCtr x="-12500" y="0"/>
                                    </p:animMotion>
                                  </p:childTnLst>
                                </p:cTn>
                              </p:par>
                              <p:par>
                                <p:cTn id="7" presetID="63" presetClass="path" presetSubtype="0" accel="50000" decel="50000" fill="hold" grpId="0" nodeType="withEffect">
                                  <p:stCondLst>
                                    <p:cond delay="0"/>
                                  </p:stCondLst>
                                  <p:childTnLst>
                                    <p:animMotion origin="layout" path="M 0 0 L 0.25 0 E" pathEditMode="relative" ptsTypes="">
                                      <p:cBhvr>
                                        <p:cTn id="8" dur="1000" fill="hold"/>
                                        <p:tgtEl>
                                          <p:spTgt spid="13"/>
                                        </p:tgtEl>
                                        <p:attrNameLst>
                                          <p:attrName>ppt_x</p:attrName>
                                          <p:attrName>ppt_y</p:attrName>
                                        </p:attrNameLst>
                                      </p:cBhvr>
                                    </p:animMotion>
                                  </p:childTnLst>
                                </p:cTn>
                              </p:par>
                              <p:par>
                                <p:cTn id="9" presetID="63" presetClass="path" presetSubtype="0" accel="50000" decel="50000" fill="hold" grpId="0" nodeType="withEffect">
                                  <p:stCondLst>
                                    <p:cond delay="0"/>
                                  </p:stCondLst>
                                  <p:childTnLst>
                                    <p:animMotion origin="layout" path="M 0 0 L 0.25 0 E" pathEditMode="relative" ptsTypes="">
                                      <p:cBhvr>
                                        <p:cTn id="10" dur="1000" fill="hold"/>
                                        <p:tgtEl>
                                          <p:spTgt spid="9"/>
                                        </p:tgtEl>
                                        <p:attrNameLst>
                                          <p:attrName>ppt_x</p:attrName>
                                          <p:attrName>ppt_y</p:attrName>
                                        </p:attrNameLst>
                                      </p:cBhvr>
                                    </p:animMotion>
                                  </p:childTnLst>
                                </p:cTn>
                              </p:par>
                              <p:par>
                                <p:cTn id="11" presetID="63" presetClass="path" presetSubtype="0" accel="50000" decel="50000" fill="hold" grpId="0" nodeType="withEffect">
                                  <p:stCondLst>
                                    <p:cond delay="250"/>
                                  </p:stCondLst>
                                  <p:childTnLst>
                                    <p:animMotion origin="layout" path="M -0.1276 0.00139 L 0.1224 0.00139 " pathEditMode="relative" rAng="0" ptsTypes="AA">
                                      <p:cBhvr>
                                        <p:cTn id="12" dur="1000" fill="hold"/>
                                        <p:tgtEl>
                                          <p:spTgt spid="24"/>
                                        </p:tgtEl>
                                        <p:attrNameLst>
                                          <p:attrName>ppt_x</p:attrName>
                                          <p:attrName>ppt_y</p:attrName>
                                        </p:attrNameLst>
                                      </p:cBhvr>
                                      <p:rCtr x="12500" y="0"/>
                                    </p:animMotion>
                                  </p:childTnLst>
                                </p:cTn>
                              </p:par>
                              <p:par>
                                <p:cTn id="13" presetID="35" presetClass="path" presetSubtype="0" accel="50000" decel="50000" fill="hold" grpId="0" nodeType="withEffect">
                                  <p:stCondLst>
                                    <p:cond delay="250"/>
                                  </p:stCondLst>
                                  <p:childTnLst>
                                    <p:animMotion origin="layout" path="M -0.23815 -2.22222E-6 L -0.48815 -2.22222E-6 " pathEditMode="relative" rAng="0" ptsTypes="AA">
                                      <p:cBhvr>
                                        <p:cTn id="14" dur="1000" fill="hold"/>
                                        <p:tgtEl>
                                          <p:spTgt spid="10"/>
                                        </p:tgtEl>
                                        <p:attrNameLst>
                                          <p:attrName>ppt_x</p:attrName>
                                          <p:attrName>ppt_y</p:attrName>
                                        </p:attrNameLst>
                                      </p:cBhvr>
                                      <p:rCtr x="-12500" y="0"/>
                                    </p:animMotion>
                                  </p:childTnLst>
                                </p:cTn>
                              </p:par>
                              <p:par>
                                <p:cTn id="15" presetID="35" presetClass="path" presetSubtype="0" accel="50000" decel="50000" fill="hold" grpId="0" nodeType="withEffect">
                                  <p:stCondLst>
                                    <p:cond delay="250"/>
                                  </p:stCondLst>
                                  <p:childTnLst>
                                    <p:animMotion origin="layout" path="M -0.23815 -1.48148E-6 L -0.48815 -1.48148E-6 " pathEditMode="relative" rAng="0" ptsTypes="AA">
                                      <p:cBhvr>
                                        <p:cTn id="16" dur="1000" fill="hold"/>
                                        <p:tgtEl>
                                          <p:spTgt spid="14"/>
                                        </p:tgtEl>
                                        <p:attrNameLst>
                                          <p:attrName>ppt_x</p:attrName>
                                          <p:attrName>ppt_y</p:attrName>
                                        </p:attrNameLst>
                                      </p:cBhvr>
                                      <p:rCtr x="-12500" y="0"/>
                                    </p:animMotion>
                                  </p:childTnLst>
                                </p:cTn>
                              </p:par>
                              <p:par>
                                <p:cTn id="17" presetID="35" presetClass="path" presetSubtype="0" accel="50000" decel="50000" fill="hold" grpId="0" nodeType="withEffect">
                                  <p:stCondLst>
                                    <p:cond delay="500"/>
                                  </p:stCondLst>
                                  <p:childTnLst>
                                    <p:animMotion origin="layout" path="M 0.12617 7.40741E-7 L -0.12383 7.40741E-7 " pathEditMode="relative" rAng="0" ptsTypes="AA">
                                      <p:cBhvr>
                                        <p:cTn id="18" dur="1000" fill="hold"/>
                                        <p:tgtEl>
                                          <p:spTgt spid="20"/>
                                        </p:tgtEl>
                                        <p:attrNameLst>
                                          <p:attrName>ppt_x</p:attrName>
                                          <p:attrName>ppt_y</p:attrName>
                                        </p:attrNameLst>
                                      </p:cBhvr>
                                      <p:rCtr x="-12500" y="0"/>
                                    </p:animMotion>
                                  </p:childTnLst>
                                </p:cTn>
                              </p:par>
                              <p:par>
                                <p:cTn id="19" presetID="63" presetClass="path" presetSubtype="0" accel="50000" decel="50000" fill="hold" grpId="0" nodeType="withEffect">
                                  <p:stCondLst>
                                    <p:cond delay="500"/>
                                  </p:stCondLst>
                                  <p:childTnLst>
                                    <p:animMotion origin="layout" path="M 0.24245 -0.01203 L 0.49245 -0.01203 " pathEditMode="relative" rAng="0" ptsTypes="AA">
                                      <p:cBhvr>
                                        <p:cTn id="20" dur="1000" fill="hold"/>
                                        <p:tgtEl>
                                          <p:spTgt spid="11"/>
                                        </p:tgtEl>
                                        <p:attrNameLst>
                                          <p:attrName>ppt_x</p:attrName>
                                          <p:attrName>ppt_y</p:attrName>
                                        </p:attrNameLst>
                                      </p:cBhvr>
                                      <p:rCtr x="12500" y="0"/>
                                    </p:animMotion>
                                  </p:childTnLst>
                                </p:cTn>
                              </p:par>
                              <p:par>
                                <p:cTn id="21" presetID="63" presetClass="path" presetSubtype="0" accel="50000" decel="50000" fill="hold" grpId="0" nodeType="withEffect" nodePh="1">
                                  <p:stCondLst>
                                    <p:cond delay="750"/>
                                  </p:stCondLst>
                                  <p:endCondLst>
                                    <p:cond evt="begin" delay="0">
                                      <p:tn val="21"/>
                                    </p:cond>
                                  </p:endCondLst>
                                  <p:childTnLst>
                                    <p:animMotion origin="layout" path="M 0.14322 -2.96296E-6 L 0.39322 -2.96296E-6 " pathEditMode="relative" rAng="0" ptsTypes="AA">
                                      <p:cBhvr>
                                        <p:cTn id="22" dur="500" fill="hold"/>
                                        <p:tgtEl>
                                          <p:spTgt spid="3"/>
                                        </p:tgtEl>
                                        <p:attrNameLst>
                                          <p:attrName>ppt_x</p:attrName>
                                          <p:attrName>ppt_y</p:attrName>
                                        </p:attrNameLst>
                                      </p:cBhvr>
                                      <p:rCtr x="12500" y="0"/>
                                    </p:animMotion>
                                  </p:childTnLst>
                                </p:cTn>
                              </p:par>
                              <p:par>
                                <p:cTn id="23" presetID="63" presetClass="path" presetSubtype="0" accel="50000" decel="50000" fill="hold" grpId="0" nodeType="withEffect">
                                  <p:stCondLst>
                                    <p:cond delay="500"/>
                                  </p:stCondLst>
                                  <p:childTnLst>
                                    <p:animMotion origin="layout" path="M 0.24244 -0.01203 L 0.49244 -0.01203 " pathEditMode="relative" rAng="0" ptsTypes="AA">
                                      <p:cBhvr>
                                        <p:cTn id="24" dur="1000" fill="hold"/>
                                        <p:tgtEl>
                                          <p:spTgt spid="15"/>
                                        </p:tgtEl>
                                        <p:attrNameLst>
                                          <p:attrName>ppt_x</p:attrName>
                                          <p:attrName>ppt_y</p:attrName>
                                        </p:attrNameLst>
                                      </p:cBhvr>
                                      <p:rCtr x="12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animBg="1"/>
      <p:bldP spid="10" grpId="0" animBg="1"/>
      <p:bldP spid="11" grpId="0" animBg="1"/>
      <p:bldP spid="13" grpId="0"/>
      <p:bldP spid="14" grpId="0"/>
      <p:bldP spid="15" grpId="0"/>
      <p:bldP spid="20" grpId="0"/>
      <p:bldP spid="21" grpId="0"/>
      <p:bldP spid="24"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9">
            <a:extLst>
              <a:ext uri="{FF2B5EF4-FFF2-40B4-BE49-F238E27FC236}">
                <a16:creationId xmlns:a16="http://schemas.microsoft.com/office/drawing/2014/main" id="{91F32EBA-ED97-466E-8CFA-838258415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818AABE7-BFAC-DE4C-9062-453C7A050B92}"/>
              </a:ext>
            </a:extLst>
          </p:cNvPr>
          <p:cNvSpPr>
            <a:spLocks noGrp="1"/>
          </p:cNvSpPr>
          <p:nvPr>
            <p:ph type="title"/>
          </p:nvPr>
        </p:nvSpPr>
        <p:spPr>
          <a:xfrm>
            <a:off x="965199" y="851517"/>
            <a:ext cx="5130795" cy="1461778"/>
          </a:xfrm>
        </p:spPr>
        <p:txBody>
          <a:bodyPr>
            <a:normAutofit/>
          </a:bodyPr>
          <a:lstStyle/>
          <a:p>
            <a:r>
              <a:rPr kumimoji="1" lang="en-US" altLang="zh-HK" sz="4000" b="1"/>
              <a:t>Projection and Milestones</a:t>
            </a:r>
            <a:endParaRPr kumimoji="1" lang="zh-HK" altLang="en-US" sz="4000" b="1"/>
          </a:p>
        </p:txBody>
      </p:sp>
      <p:sp>
        <p:nvSpPr>
          <p:cNvPr id="3" name="內容版面配置區 2">
            <a:extLst>
              <a:ext uri="{FF2B5EF4-FFF2-40B4-BE49-F238E27FC236}">
                <a16:creationId xmlns:a16="http://schemas.microsoft.com/office/drawing/2014/main" id="{C2B3B12D-75E9-994B-93CC-86B1E2C8A093}"/>
              </a:ext>
            </a:extLst>
          </p:cNvPr>
          <p:cNvSpPr>
            <a:spLocks noGrp="1"/>
          </p:cNvSpPr>
          <p:nvPr>
            <p:ph idx="1"/>
          </p:nvPr>
        </p:nvSpPr>
        <p:spPr>
          <a:xfrm>
            <a:off x="965200" y="2470248"/>
            <a:ext cx="4048344" cy="3536236"/>
          </a:xfrm>
        </p:spPr>
        <p:txBody>
          <a:bodyPr>
            <a:normAutofit/>
          </a:bodyPr>
          <a:lstStyle/>
          <a:p>
            <a:r>
              <a:rPr kumimoji="1" lang="en-US" altLang="zh-HK" sz="1700" b="1"/>
              <a:t>We are a promising investment:</a:t>
            </a:r>
          </a:p>
          <a:p>
            <a:pPr marL="0" indent="0">
              <a:buNone/>
            </a:pPr>
            <a:r>
              <a:rPr kumimoji="1" lang="en-US" altLang="zh-HK" sz="1700"/>
              <a:t>   1. Multiple source of revenue</a:t>
            </a:r>
          </a:p>
          <a:p>
            <a:pPr marL="0" indent="0">
              <a:buNone/>
            </a:pPr>
            <a:r>
              <a:rPr kumimoji="1" lang="en-US" altLang="zh-HK" sz="1700"/>
              <a:t>        -Advertisement in app, subscription free</a:t>
            </a:r>
          </a:p>
          <a:p>
            <a:pPr marL="0" indent="0">
              <a:buNone/>
            </a:pPr>
            <a:r>
              <a:rPr kumimoji="1" lang="en-US" altLang="zh-HK" sz="1700"/>
              <a:t>   2. Low operation cost</a:t>
            </a:r>
          </a:p>
          <a:p>
            <a:r>
              <a:rPr kumimoji="1" lang="en-US" altLang="zh-HK" sz="1700" b="1"/>
              <a:t>How to measure our growth:</a:t>
            </a:r>
          </a:p>
          <a:p>
            <a:pPr marL="0" indent="0">
              <a:buNone/>
            </a:pPr>
            <a:r>
              <a:rPr kumimoji="1" lang="en-US" altLang="zh-HK" sz="1700" b="1"/>
              <a:t>   </a:t>
            </a:r>
            <a:r>
              <a:rPr kumimoji="1" lang="en-US" altLang="zh-HK" sz="1700"/>
              <a:t>1. Amounts of subscribers of our app</a:t>
            </a:r>
          </a:p>
          <a:p>
            <a:pPr marL="0" indent="0">
              <a:buNone/>
            </a:pPr>
            <a:r>
              <a:rPr kumimoji="1" lang="en-US" altLang="zh-HK" sz="1700"/>
              <a:t>   2. Advertising volume in the app</a:t>
            </a:r>
          </a:p>
          <a:p>
            <a:r>
              <a:rPr kumimoji="1" lang="en-US" altLang="zh-HK" sz="1700" b="1"/>
              <a:t>Our first target: </a:t>
            </a:r>
          </a:p>
          <a:p>
            <a:pPr marL="0" indent="0">
              <a:buNone/>
            </a:pPr>
            <a:r>
              <a:rPr kumimoji="1" lang="en-US" altLang="zh-HK" sz="1700"/>
              <a:t>   1. Having 10000 subscriber by 2021</a:t>
            </a:r>
          </a:p>
          <a:p>
            <a:endParaRPr kumimoji="1" lang="en-US" altLang="zh-HK" sz="1700"/>
          </a:p>
          <a:p>
            <a:pPr marL="514350" indent="-514350">
              <a:buFont typeface="+mj-lt"/>
              <a:buAutoNum type="arabicPeriod"/>
            </a:pPr>
            <a:endParaRPr kumimoji="1" lang="en-US" altLang="zh-HK" sz="1700"/>
          </a:p>
          <a:p>
            <a:pPr marL="0" indent="0">
              <a:buNone/>
            </a:pPr>
            <a:endParaRPr kumimoji="1" lang="en-US" altLang="zh-HK" sz="1700"/>
          </a:p>
          <a:p>
            <a:pPr marL="514350" indent="-514350">
              <a:buFont typeface="+mj-lt"/>
              <a:buAutoNum type="arabicPeriod"/>
            </a:pPr>
            <a:endParaRPr kumimoji="1" lang="en-US" altLang="zh-HK" sz="1700"/>
          </a:p>
          <a:p>
            <a:pPr marL="514350" indent="-514350">
              <a:buFont typeface="+mj-lt"/>
              <a:buAutoNum type="arabicPeriod" startAt="2"/>
            </a:pPr>
            <a:endParaRPr kumimoji="1" lang="en-US" altLang="zh-HK" sz="1700"/>
          </a:p>
          <a:p>
            <a:pPr marL="514350" indent="-514350">
              <a:buFont typeface="+mj-lt"/>
              <a:buAutoNum type="arabicPeriod" startAt="2"/>
            </a:pPr>
            <a:endParaRPr kumimoji="1" lang="en-US" altLang="zh-HK" sz="1700"/>
          </a:p>
          <a:p>
            <a:pPr marL="457200" indent="-457200">
              <a:buFont typeface="+mj-lt"/>
              <a:buAutoNum type="arabicPeriod" startAt="2"/>
            </a:pPr>
            <a:endParaRPr kumimoji="1" lang="en-US" altLang="zh-HK" sz="1700"/>
          </a:p>
          <a:p>
            <a:endParaRPr kumimoji="1" lang="en-US" altLang="zh-HK" sz="1700"/>
          </a:p>
          <a:p>
            <a:pPr marL="457200" indent="-457200">
              <a:buFont typeface="+mj-lt"/>
              <a:buAutoNum type="arabicPeriod"/>
            </a:pPr>
            <a:endParaRPr kumimoji="1" lang="en-US" altLang="zh-HK" sz="1700"/>
          </a:p>
          <a:p>
            <a:pPr marL="457200" indent="-457200">
              <a:buFont typeface="+mj-lt"/>
              <a:buAutoNum type="arabicPeriod"/>
            </a:pPr>
            <a:endParaRPr kumimoji="1" lang="en-US" altLang="zh-HK" sz="1700"/>
          </a:p>
        </p:txBody>
      </p:sp>
      <p:sp>
        <p:nvSpPr>
          <p:cNvPr id="22" name="Freeform: Shape 11">
            <a:extLst>
              <a:ext uri="{FF2B5EF4-FFF2-40B4-BE49-F238E27FC236}">
                <a16:creationId xmlns:a16="http://schemas.microsoft.com/office/drawing/2014/main" id="{62A38935-BB53-4DF7-A56E-48DD25B685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0370" y="851518"/>
            <a:ext cx="6184806" cy="5154967"/>
          </a:xfrm>
          <a:custGeom>
            <a:avLst/>
            <a:gdLst>
              <a:gd name="connsiteX0" fmla="*/ 363179 w 6184806"/>
              <a:gd name="connsiteY0" fmla="*/ 3125191 h 5154967"/>
              <a:gd name="connsiteX1" fmla="*/ 898270 w 6184806"/>
              <a:gd name="connsiteY1" fmla="*/ 3125191 h 5154967"/>
              <a:gd name="connsiteX2" fmla="*/ 980326 w 6184806"/>
              <a:gd name="connsiteY2" fmla="*/ 3173551 h 5154967"/>
              <a:gd name="connsiteX3" fmla="*/ 1248448 w 6184806"/>
              <a:gd name="connsiteY3" fmla="*/ 3635277 h 5154967"/>
              <a:gd name="connsiteX4" fmla="*/ 1248448 w 6184806"/>
              <a:gd name="connsiteY4" fmla="*/ 3729695 h 5154967"/>
              <a:gd name="connsiteX5" fmla="*/ 980326 w 6184806"/>
              <a:gd name="connsiteY5" fmla="*/ 4191421 h 5154967"/>
              <a:gd name="connsiteX6" fmla="*/ 898270 w 6184806"/>
              <a:gd name="connsiteY6" fmla="*/ 4239781 h 5154967"/>
              <a:gd name="connsiteX7" fmla="*/ 363179 w 6184806"/>
              <a:gd name="connsiteY7" fmla="*/ 4239781 h 5154967"/>
              <a:gd name="connsiteX8" fmla="*/ 279969 w 6184806"/>
              <a:gd name="connsiteY8" fmla="*/ 4191421 h 5154967"/>
              <a:gd name="connsiteX9" fmla="*/ 13002 w 6184806"/>
              <a:gd name="connsiteY9" fmla="*/ 3729695 h 5154967"/>
              <a:gd name="connsiteX10" fmla="*/ 13002 w 6184806"/>
              <a:gd name="connsiteY10" fmla="*/ 3635277 h 5154967"/>
              <a:gd name="connsiteX11" fmla="*/ 279969 w 6184806"/>
              <a:gd name="connsiteY11" fmla="*/ 3173551 h 5154967"/>
              <a:gd name="connsiteX12" fmla="*/ 363179 w 6184806"/>
              <a:gd name="connsiteY12" fmla="*/ 3125191 h 5154967"/>
              <a:gd name="connsiteX13" fmla="*/ 2489721 w 6184806"/>
              <a:gd name="connsiteY13" fmla="*/ 570035 h 5154967"/>
              <a:gd name="connsiteX14" fmla="*/ 2764862 w 6184806"/>
              <a:gd name="connsiteY14" fmla="*/ 570035 h 5154967"/>
              <a:gd name="connsiteX15" fmla="*/ 2796959 w 6184806"/>
              <a:gd name="connsiteY15" fmla="*/ 570035 h 5154967"/>
              <a:gd name="connsiteX16" fmla="*/ 2827587 w 6184806"/>
              <a:gd name="connsiteY16" fmla="*/ 622777 h 5154967"/>
              <a:gd name="connsiteX17" fmla="*/ 2977604 w 6184806"/>
              <a:gd name="connsiteY17" fmla="*/ 881117 h 5154967"/>
              <a:gd name="connsiteX18" fmla="*/ 2977604 w 6184806"/>
              <a:gd name="connsiteY18" fmla="*/ 1025720 h 5154967"/>
              <a:gd name="connsiteX19" fmla="*/ 2566968 w 6184806"/>
              <a:gd name="connsiteY19" fmla="*/ 1732863 h 5154967"/>
              <a:gd name="connsiteX20" fmla="*/ 2441299 w 6184806"/>
              <a:gd name="connsiteY20" fmla="*/ 1806927 h 5154967"/>
              <a:gd name="connsiteX21" fmla="*/ 1621798 w 6184806"/>
              <a:gd name="connsiteY21" fmla="*/ 1806927 h 5154967"/>
              <a:gd name="connsiteX22" fmla="*/ 1583218 w 6184806"/>
              <a:gd name="connsiteY22" fmla="*/ 1801802 h 5154967"/>
              <a:gd name="connsiteX23" fmla="*/ 1556683 w 6184806"/>
              <a:gd name="connsiteY23" fmla="*/ 1790677 h 5154967"/>
              <a:gd name="connsiteX24" fmla="*/ 1572899 w 6184806"/>
              <a:gd name="connsiteY24" fmla="*/ 1762631 h 5154967"/>
              <a:gd name="connsiteX25" fmla="*/ 2147429 w 6184806"/>
              <a:gd name="connsiteY25" fmla="*/ 768968 h 5154967"/>
              <a:gd name="connsiteX26" fmla="*/ 2489721 w 6184806"/>
              <a:gd name="connsiteY26" fmla="*/ 570035 h 5154967"/>
              <a:gd name="connsiteX27" fmla="*/ 1573268 w 6184806"/>
              <a:gd name="connsiteY27" fmla="*/ 0 h 5154967"/>
              <a:gd name="connsiteX28" fmla="*/ 2497662 w 6184806"/>
              <a:gd name="connsiteY28" fmla="*/ 0 h 5154967"/>
              <a:gd name="connsiteX29" fmla="*/ 2639415 w 6184806"/>
              <a:gd name="connsiteY29" fmla="*/ 83546 h 5154967"/>
              <a:gd name="connsiteX30" fmla="*/ 2887862 w 6184806"/>
              <a:gd name="connsiteY30" fmla="*/ 511387 h 5154967"/>
              <a:gd name="connsiteX31" fmla="*/ 2915928 w 6184806"/>
              <a:gd name="connsiteY31" fmla="*/ 559720 h 5154967"/>
              <a:gd name="connsiteX32" fmla="*/ 2893844 w 6184806"/>
              <a:gd name="connsiteY32" fmla="*/ 559720 h 5154967"/>
              <a:gd name="connsiteX33" fmla="*/ 2789466 w 6184806"/>
              <a:gd name="connsiteY33" fmla="*/ 559720 h 5154967"/>
              <a:gd name="connsiteX34" fmla="*/ 2744122 w 6184806"/>
              <a:gd name="connsiteY34" fmla="*/ 481634 h 5154967"/>
              <a:gd name="connsiteX35" fmla="*/ 2570885 w 6184806"/>
              <a:gd name="connsiteY35" fmla="*/ 183309 h 5154967"/>
              <a:gd name="connsiteX36" fmla="*/ 2445216 w 6184806"/>
              <a:gd name="connsiteY36" fmla="*/ 109244 h 5154967"/>
              <a:gd name="connsiteX37" fmla="*/ 1625714 w 6184806"/>
              <a:gd name="connsiteY37" fmla="*/ 109244 h 5154967"/>
              <a:gd name="connsiteX38" fmla="*/ 1498276 w 6184806"/>
              <a:gd name="connsiteY38" fmla="*/ 183309 h 5154967"/>
              <a:gd name="connsiteX39" fmla="*/ 1089410 w 6184806"/>
              <a:gd name="connsiteY39" fmla="*/ 890450 h 5154967"/>
              <a:gd name="connsiteX40" fmla="*/ 1089410 w 6184806"/>
              <a:gd name="connsiteY40" fmla="*/ 1035054 h 5154967"/>
              <a:gd name="connsiteX41" fmla="*/ 1498276 w 6184806"/>
              <a:gd name="connsiteY41" fmla="*/ 1742196 h 5154967"/>
              <a:gd name="connsiteX42" fmla="*/ 1552039 w 6184806"/>
              <a:gd name="connsiteY42" fmla="*/ 1796421 h 5154967"/>
              <a:gd name="connsiteX43" fmla="*/ 1558260 w 6184806"/>
              <a:gd name="connsiteY43" fmla="*/ 1799029 h 5154967"/>
              <a:gd name="connsiteX44" fmla="*/ 1524911 w 6184806"/>
              <a:gd name="connsiteY44" fmla="*/ 1856707 h 5154967"/>
              <a:gd name="connsiteX45" fmla="*/ 1500108 w 6184806"/>
              <a:gd name="connsiteY45" fmla="*/ 1899604 h 5154967"/>
              <a:gd name="connsiteX46" fmla="*/ 1525834 w 6184806"/>
              <a:gd name="connsiteY46" fmla="*/ 1910390 h 5154967"/>
              <a:gd name="connsiteX47" fmla="*/ 1569352 w 6184806"/>
              <a:gd name="connsiteY47" fmla="*/ 1916170 h 5154967"/>
              <a:gd name="connsiteX48" fmla="*/ 2493745 w 6184806"/>
              <a:gd name="connsiteY48" fmla="*/ 1916170 h 5154967"/>
              <a:gd name="connsiteX49" fmla="*/ 2635498 w 6184806"/>
              <a:gd name="connsiteY49" fmla="*/ 1832627 h 5154967"/>
              <a:gd name="connsiteX50" fmla="*/ 3098693 w 6184806"/>
              <a:gd name="connsiteY50" fmla="*/ 1034974 h 5154967"/>
              <a:gd name="connsiteX51" fmla="*/ 3098693 w 6184806"/>
              <a:gd name="connsiteY51" fmla="*/ 871863 h 5154967"/>
              <a:gd name="connsiteX52" fmla="*/ 2945803 w 6184806"/>
              <a:gd name="connsiteY52" fmla="*/ 608576 h 5154967"/>
              <a:gd name="connsiteX53" fmla="*/ 2923422 w 6184806"/>
              <a:gd name="connsiteY53" fmla="*/ 570035 h 5154967"/>
              <a:gd name="connsiteX54" fmla="*/ 3027104 w 6184806"/>
              <a:gd name="connsiteY54" fmla="*/ 570035 h 5154967"/>
              <a:gd name="connsiteX55" fmla="*/ 4690846 w 6184806"/>
              <a:gd name="connsiteY55" fmla="*/ 570035 h 5154967"/>
              <a:gd name="connsiteX56" fmla="*/ 5028384 w 6184806"/>
              <a:gd name="connsiteY56" fmla="*/ 768968 h 5154967"/>
              <a:gd name="connsiteX57" fmla="*/ 6131323 w 6184806"/>
              <a:gd name="connsiteY57" fmla="*/ 2668304 h 5154967"/>
              <a:gd name="connsiteX58" fmla="*/ 6131323 w 6184806"/>
              <a:gd name="connsiteY58" fmla="*/ 3056698 h 5154967"/>
              <a:gd name="connsiteX59" fmla="*/ 5028384 w 6184806"/>
              <a:gd name="connsiteY59" fmla="*/ 4956035 h 5154967"/>
              <a:gd name="connsiteX60" fmla="*/ 4690846 w 6184806"/>
              <a:gd name="connsiteY60" fmla="*/ 5154967 h 5154967"/>
              <a:gd name="connsiteX61" fmla="*/ 2489721 w 6184806"/>
              <a:gd name="connsiteY61" fmla="*/ 5154967 h 5154967"/>
              <a:gd name="connsiteX62" fmla="*/ 2147429 w 6184806"/>
              <a:gd name="connsiteY62" fmla="*/ 4956035 h 5154967"/>
              <a:gd name="connsiteX63" fmla="*/ 1049243 w 6184806"/>
              <a:gd name="connsiteY63" fmla="*/ 3056698 h 5154967"/>
              <a:gd name="connsiteX64" fmla="*/ 1049243 w 6184806"/>
              <a:gd name="connsiteY64" fmla="*/ 2668304 h 5154967"/>
              <a:gd name="connsiteX65" fmla="*/ 1457007 w 6184806"/>
              <a:gd name="connsiteY65" fmla="*/ 1963067 h 5154967"/>
              <a:gd name="connsiteX66" fmla="*/ 1491373 w 6184806"/>
              <a:gd name="connsiteY66" fmla="*/ 1903634 h 5154967"/>
              <a:gd name="connsiteX67" fmla="*/ 1490164 w 6184806"/>
              <a:gd name="connsiteY67" fmla="*/ 1903127 h 5154967"/>
              <a:gd name="connsiteX68" fmla="*/ 1429519 w 6184806"/>
              <a:gd name="connsiteY68" fmla="*/ 1841960 h 5154967"/>
              <a:gd name="connsiteX69" fmla="*/ 968320 w 6184806"/>
              <a:gd name="connsiteY69" fmla="*/ 1044307 h 5154967"/>
              <a:gd name="connsiteX70" fmla="*/ 968320 w 6184806"/>
              <a:gd name="connsiteY70" fmla="*/ 881196 h 5154967"/>
              <a:gd name="connsiteX71" fmla="*/ 1429519 w 6184806"/>
              <a:gd name="connsiteY71" fmla="*/ 83546 h 5154967"/>
              <a:gd name="connsiteX72" fmla="*/ 1573268 w 6184806"/>
              <a:gd name="connsiteY72" fmla="*/ 0 h 5154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184806" h="5154967">
                <a:moveTo>
                  <a:pt x="363179" y="3125191"/>
                </a:moveTo>
                <a:cubicBezTo>
                  <a:pt x="363179" y="3125191"/>
                  <a:pt x="363179" y="3125191"/>
                  <a:pt x="898270" y="3125191"/>
                </a:cubicBezTo>
                <a:cubicBezTo>
                  <a:pt x="931786" y="3125191"/>
                  <a:pt x="964145" y="3143614"/>
                  <a:pt x="980326" y="3173551"/>
                </a:cubicBezTo>
                <a:cubicBezTo>
                  <a:pt x="980326" y="3173551"/>
                  <a:pt x="980326" y="3173551"/>
                  <a:pt x="1248448" y="3635277"/>
                </a:cubicBezTo>
                <a:cubicBezTo>
                  <a:pt x="1265784" y="3664063"/>
                  <a:pt x="1265784" y="3700909"/>
                  <a:pt x="1248448" y="3729695"/>
                </a:cubicBezTo>
                <a:cubicBezTo>
                  <a:pt x="1248448" y="3729695"/>
                  <a:pt x="1248448" y="3729695"/>
                  <a:pt x="980326" y="4191421"/>
                </a:cubicBezTo>
                <a:cubicBezTo>
                  <a:pt x="964145" y="4221358"/>
                  <a:pt x="931786" y="4239781"/>
                  <a:pt x="898270" y="4239781"/>
                </a:cubicBezTo>
                <a:cubicBezTo>
                  <a:pt x="898270" y="4239781"/>
                  <a:pt x="898270" y="4239781"/>
                  <a:pt x="363179" y="4239781"/>
                </a:cubicBezTo>
                <a:cubicBezTo>
                  <a:pt x="328508" y="4239781"/>
                  <a:pt x="297305" y="4221358"/>
                  <a:pt x="279969" y="4191421"/>
                </a:cubicBezTo>
                <a:cubicBezTo>
                  <a:pt x="279969" y="4191421"/>
                  <a:pt x="279969" y="4191421"/>
                  <a:pt x="13002" y="3729695"/>
                </a:cubicBezTo>
                <a:cubicBezTo>
                  <a:pt x="-4334" y="3700909"/>
                  <a:pt x="-4334" y="3664063"/>
                  <a:pt x="13002" y="3635277"/>
                </a:cubicBezTo>
                <a:cubicBezTo>
                  <a:pt x="13002" y="3635277"/>
                  <a:pt x="13002" y="3635277"/>
                  <a:pt x="279969" y="3173551"/>
                </a:cubicBezTo>
                <a:cubicBezTo>
                  <a:pt x="297305" y="3143614"/>
                  <a:pt x="328508" y="3125191"/>
                  <a:pt x="363179" y="3125191"/>
                </a:cubicBezTo>
                <a:close/>
                <a:moveTo>
                  <a:pt x="2489721" y="570035"/>
                </a:moveTo>
                <a:cubicBezTo>
                  <a:pt x="2489721" y="570035"/>
                  <a:pt x="2489721" y="570035"/>
                  <a:pt x="2764862" y="570035"/>
                </a:cubicBezTo>
                <a:lnTo>
                  <a:pt x="2796959" y="570035"/>
                </a:lnTo>
                <a:lnTo>
                  <a:pt x="2827587" y="622777"/>
                </a:lnTo>
                <a:cubicBezTo>
                  <a:pt x="2870233" y="696217"/>
                  <a:pt x="2919858" y="781675"/>
                  <a:pt x="2977604" y="881117"/>
                </a:cubicBezTo>
                <a:cubicBezTo>
                  <a:pt x="3004153" y="925204"/>
                  <a:pt x="3004153" y="981634"/>
                  <a:pt x="2977604" y="1025720"/>
                </a:cubicBezTo>
                <a:cubicBezTo>
                  <a:pt x="2977604" y="1025720"/>
                  <a:pt x="2977604" y="1025720"/>
                  <a:pt x="2566968" y="1732863"/>
                </a:cubicBezTo>
                <a:cubicBezTo>
                  <a:pt x="2542188" y="1778712"/>
                  <a:pt x="2492629" y="1806927"/>
                  <a:pt x="2441299" y="1806927"/>
                </a:cubicBezTo>
                <a:cubicBezTo>
                  <a:pt x="2441299" y="1806927"/>
                  <a:pt x="2441299" y="1806927"/>
                  <a:pt x="1621798" y="1806927"/>
                </a:cubicBezTo>
                <a:cubicBezTo>
                  <a:pt x="1608523" y="1806927"/>
                  <a:pt x="1595580" y="1805163"/>
                  <a:pt x="1583218" y="1801802"/>
                </a:cubicBezTo>
                <a:lnTo>
                  <a:pt x="1556683" y="1790677"/>
                </a:lnTo>
                <a:lnTo>
                  <a:pt x="1572899" y="1762631"/>
                </a:lnTo>
                <a:cubicBezTo>
                  <a:pt x="1719523" y="1509042"/>
                  <a:pt x="1907201" y="1184448"/>
                  <a:pt x="2147429" y="768968"/>
                </a:cubicBezTo>
                <a:cubicBezTo>
                  <a:pt x="2218739" y="645819"/>
                  <a:pt x="2347099" y="570035"/>
                  <a:pt x="2489721" y="570035"/>
                </a:cubicBezTo>
                <a:close/>
                <a:moveTo>
                  <a:pt x="1573268" y="0"/>
                </a:moveTo>
                <a:cubicBezTo>
                  <a:pt x="1573268" y="0"/>
                  <a:pt x="1573268" y="0"/>
                  <a:pt x="2497662" y="0"/>
                </a:cubicBezTo>
                <a:cubicBezTo>
                  <a:pt x="2555561" y="0"/>
                  <a:pt x="2611463" y="31828"/>
                  <a:pt x="2639415" y="83546"/>
                </a:cubicBezTo>
                <a:cubicBezTo>
                  <a:pt x="2639415" y="83546"/>
                  <a:pt x="2639415" y="83546"/>
                  <a:pt x="2887862" y="511387"/>
                </a:cubicBezTo>
                <a:lnTo>
                  <a:pt x="2915928" y="559720"/>
                </a:lnTo>
                <a:lnTo>
                  <a:pt x="2893844" y="559720"/>
                </a:lnTo>
                <a:lnTo>
                  <a:pt x="2789466" y="559720"/>
                </a:lnTo>
                <a:lnTo>
                  <a:pt x="2744122" y="481634"/>
                </a:lnTo>
                <a:cubicBezTo>
                  <a:pt x="2570885" y="183309"/>
                  <a:pt x="2570885" y="183309"/>
                  <a:pt x="2570885" y="183309"/>
                </a:cubicBezTo>
                <a:cubicBezTo>
                  <a:pt x="2546104" y="137459"/>
                  <a:pt x="2496545" y="109244"/>
                  <a:pt x="2445216" y="109244"/>
                </a:cubicBezTo>
                <a:cubicBezTo>
                  <a:pt x="1625714" y="109244"/>
                  <a:pt x="1625714" y="109244"/>
                  <a:pt x="1625714" y="109244"/>
                </a:cubicBezTo>
                <a:cubicBezTo>
                  <a:pt x="1572615" y="109244"/>
                  <a:pt x="1524825" y="137459"/>
                  <a:pt x="1498276" y="183309"/>
                </a:cubicBezTo>
                <a:cubicBezTo>
                  <a:pt x="1089410" y="890450"/>
                  <a:pt x="1089410" y="890450"/>
                  <a:pt x="1089410" y="890450"/>
                </a:cubicBezTo>
                <a:cubicBezTo>
                  <a:pt x="1062860" y="934537"/>
                  <a:pt x="1062860" y="990968"/>
                  <a:pt x="1089410" y="1035054"/>
                </a:cubicBezTo>
                <a:cubicBezTo>
                  <a:pt x="1498276" y="1742196"/>
                  <a:pt x="1498276" y="1742196"/>
                  <a:pt x="1498276" y="1742196"/>
                </a:cubicBezTo>
                <a:cubicBezTo>
                  <a:pt x="1511551" y="1765121"/>
                  <a:pt x="1530135" y="1783637"/>
                  <a:pt x="1552039" y="1796421"/>
                </a:cubicBezTo>
                <a:lnTo>
                  <a:pt x="1558260" y="1799029"/>
                </a:lnTo>
                <a:lnTo>
                  <a:pt x="1524911" y="1856707"/>
                </a:lnTo>
                <a:lnTo>
                  <a:pt x="1500108" y="1899604"/>
                </a:lnTo>
                <a:lnTo>
                  <a:pt x="1525834" y="1910390"/>
                </a:lnTo>
                <a:cubicBezTo>
                  <a:pt x="1539779" y="1914181"/>
                  <a:pt x="1554378" y="1916170"/>
                  <a:pt x="1569352" y="1916170"/>
                </a:cubicBezTo>
                <a:cubicBezTo>
                  <a:pt x="2493745" y="1916170"/>
                  <a:pt x="2493745" y="1916170"/>
                  <a:pt x="2493745" y="1916170"/>
                </a:cubicBezTo>
                <a:cubicBezTo>
                  <a:pt x="2551645" y="1916170"/>
                  <a:pt x="2607546" y="1884345"/>
                  <a:pt x="2635498" y="1832627"/>
                </a:cubicBezTo>
                <a:cubicBezTo>
                  <a:pt x="3098693" y="1034974"/>
                  <a:pt x="3098693" y="1034974"/>
                  <a:pt x="3098693" y="1034974"/>
                </a:cubicBezTo>
                <a:cubicBezTo>
                  <a:pt x="3128641" y="985246"/>
                  <a:pt x="3128641" y="921593"/>
                  <a:pt x="3098693" y="871863"/>
                </a:cubicBezTo>
                <a:cubicBezTo>
                  <a:pt x="3040794" y="772157"/>
                  <a:pt x="2990132" y="684914"/>
                  <a:pt x="2945803" y="608576"/>
                </a:cubicBezTo>
                <a:lnTo>
                  <a:pt x="2923422" y="570035"/>
                </a:lnTo>
                <a:lnTo>
                  <a:pt x="3027104" y="570035"/>
                </a:lnTo>
                <a:cubicBezTo>
                  <a:pt x="3349535" y="570035"/>
                  <a:pt x="3865424" y="570035"/>
                  <a:pt x="4690846" y="570035"/>
                </a:cubicBezTo>
                <a:cubicBezTo>
                  <a:pt x="4828714" y="570035"/>
                  <a:pt x="4961827" y="645819"/>
                  <a:pt x="5028384" y="768968"/>
                </a:cubicBezTo>
                <a:cubicBezTo>
                  <a:pt x="5028384" y="768968"/>
                  <a:pt x="5028384" y="768968"/>
                  <a:pt x="6131323" y="2668304"/>
                </a:cubicBezTo>
                <a:cubicBezTo>
                  <a:pt x="6202634" y="2786717"/>
                  <a:pt x="6202634" y="2938285"/>
                  <a:pt x="6131323" y="3056698"/>
                </a:cubicBezTo>
                <a:cubicBezTo>
                  <a:pt x="6131323" y="3056698"/>
                  <a:pt x="6131323" y="3056698"/>
                  <a:pt x="5028384" y="4956035"/>
                </a:cubicBezTo>
                <a:cubicBezTo>
                  <a:pt x="4961827" y="5079184"/>
                  <a:pt x="4828714" y="5154967"/>
                  <a:pt x="4690846" y="5154967"/>
                </a:cubicBezTo>
                <a:cubicBezTo>
                  <a:pt x="4690846" y="5154967"/>
                  <a:pt x="4690846" y="5154967"/>
                  <a:pt x="2489721" y="5154967"/>
                </a:cubicBezTo>
                <a:cubicBezTo>
                  <a:pt x="2347099" y="5154967"/>
                  <a:pt x="2218739" y="5079184"/>
                  <a:pt x="2147429" y="4956035"/>
                </a:cubicBezTo>
                <a:cubicBezTo>
                  <a:pt x="2147429" y="4956035"/>
                  <a:pt x="2147429" y="4956035"/>
                  <a:pt x="1049243" y="3056698"/>
                </a:cubicBezTo>
                <a:cubicBezTo>
                  <a:pt x="977932" y="2938285"/>
                  <a:pt x="977932" y="2786717"/>
                  <a:pt x="1049243" y="2668304"/>
                </a:cubicBezTo>
                <a:cubicBezTo>
                  <a:pt x="1049243" y="2668304"/>
                  <a:pt x="1049243" y="2668304"/>
                  <a:pt x="1457007" y="1963067"/>
                </a:cubicBezTo>
                <a:lnTo>
                  <a:pt x="1491373" y="1903634"/>
                </a:lnTo>
                <a:lnTo>
                  <a:pt x="1490164" y="1903127"/>
                </a:lnTo>
                <a:cubicBezTo>
                  <a:pt x="1465456" y="1888705"/>
                  <a:pt x="1444493" y="1867820"/>
                  <a:pt x="1429519" y="1841960"/>
                </a:cubicBezTo>
                <a:cubicBezTo>
                  <a:pt x="1429519" y="1841960"/>
                  <a:pt x="1429519" y="1841960"/>
                  <a:pt x="968320" y="1044307"/>
                </a:cubicBezTo>
                <a:cubicBezTo>
                  <a:pt x="938371" y="994579"/>
                  <a:pt x="938371" y="930926"/>
                  <a:pt x="968320" y="881196"/>
                </a:cubicBezTo>
                <a:cubicBezTo>
                  <a:pt x="968320" y="881196"/>
                  <a:pt x="968320" y="881196"/>
                  <a:pt x="1429519" y="83546"/>
                </a:cubicBezTo>
                <a:cubicBezTo>
                  <a:pt x="1459466" y="31828"/>
                  <a:pt x="1513373" y="0"/>
                  <a:pt x="1573268"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圖形 4" descr="開燈 以實心填滿">
            <a:extLst>
              <a:ext uri="{FF2B5EF4-FFF2-40B4-BE49-F238E27FC236}">
                <a16:creationId xmlns:a16="http://schemas.microsoft.com/office/drawing/2014/main" id="{78EE486A-97BB-4B8B-9992-20B0E44DEC4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35330" y="2105470"/>
            <a:ext cx="3217333" cy="3217333"/>
          </a:xfrm>
          <a:prstGeom prst="rect">
            <a:avLst/>
          </a:prstGeom>
        </p:spPr>
      </p:pic>
    </p:spTree>
    <p:extLst>
      <p:ext uri="{BB962C8B-B14F-4D97-AF65-F5344CB8AC3E}">
        <p14:creationId xmlns:p14="http://schemas.microsoft.com/office/powerpoint/2010/main" val="1251264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52</TotalTime>
  <Words>786</Words>
  <Application>Microsoft Office PowerPoint</Application>
  <PresentationFormat>Widescreen</PresentationFormat>
  <Paragraphs>144</Paragraphs>
  <Slides>12</Slides>
  <Notes>1</Notes>
  <HiddenSlides>0</HiddenSlides>
  <MMClips>1</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12</vt:i4>
      </vt:variant>
    </vt:vector>
  </HeadingPairs>
  <TitlesOfParts>
    <vt:vector size="24" baseType="lpstr">
      <vt:lpstr>Arial,Sans-Serif</vt:lpstr>
      <vt:lpstr>Benne</vt:lpstr>
      <vt:lpstr>Cinzel Decorative</vt:lpstr>
      <vt:lpstr>Amasis MT Pro Black</vt:lpstr>
      <vt:lpstr>Arial</vt:lpstr>
      <vt:lpstr>Calibri</vt:lpstr>
      <vt:lpstr>Calibri Light</vt:lpstr>
      <vt:lpstr>Cascadia Code SemiBold</vt:lpstr>
      <vt:lpstr>Edwardian Script ITC</vt:lpstr>
      <vt:lpstr>Open Sans Light</vt:lpstr>
      <vt:lpstr>Office 佈景主題</vt:lpstr>
      <vt:lpstr>Office 佈景主題</vt:lpstr>
      <vt:lpstr>Project 3  Application Business Idea</vt:lpstr>
      <vt:lpstr>PowerPoint Presentation</vt:lpstr>
      <vt:lpstr>Business Model</vt:lpstr>
      <vt:lpstr>PowerPoint Presentation</vt:lpstr>
      <vt:lpstr>Underlying Magic/Technology</vt:lpstr>
      <vt:lpstr>PowerPoint Presentation</vt:lpstr>
      <vt:lpstr>Our Competitors</vt:lpstr>
      <vt:lpstr>Team</vt:lpstr>
      <vt:lpstr>Projection and Milestones</vt:lpstr>
      <vt:lpstr>Status and Timeline</vt:lpstr>
      <vt:lpstr>PowerPoint Presentation</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LAM, HooYan [Student]</dc:creator>
  <cp:lastModifiedBy>David Jiang</cp:lastModifiedBy>
  <cp:revision>1</cp:revision>
  <dcterms:created xsi:type="dcterms:W3CDTF">2021-12-15T08:43:34Z</dcterms:created>
  <dcterms:modified xsi:type="dcterms:W3CDTF">2021-12-19T02:40:54Z</dcterms:modified>
</cp:coreProperties>
</file>

<file path=docProps/thumbnail.jpeg>
</file>